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AD82A-CF6D-430F-A231-89E34582C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EA16877-F802-46BF-9458-EEFC2188C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0635D-F0BA-40E4-9B22-05FDCADB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8F3D81-158B-4918-B20A-8D997BF7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09CD21-5384-4914-A917-CD89320CD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35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46DA52-181E-4238-B5EA-7E44538B4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4122EA-8435-4320-8065-368FE0CF5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9307F4-5A2D-467D-ADFD-F9809ECE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B04F36-F21D-4B03-9441-3B68251A1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A36D0A-58B1-4075-BB6C-7ABF3404F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7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0404156-3D4D-4C67-BF04-5785799CC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FC106E-664C-40D3-B839-D1C368B6E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54CDAE-1F05-4971-BD1F-770609E0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F0B33A-F8E1-4888-BD7C-2323C15A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757456-7F38-4FA3-80D0-BD4036D5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27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E52B64-3220-4ABF-B32E-2FF51E663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DFFEC7-63E2-4DB2-B350-C008E9AA3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76124A-C87D-4679-AD6A-6E3B92959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BB7745-9C42-4DCD-A460-B5AB6022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078D95-18A5-4A16-8563-BAEEC389B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8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D8BCDB-1499-413C-807E-DCE6AD3B5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FC4D92-1793-4D99-BBB8-6ABE0E69D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A70089-0A09-4F76-AE86-A08BE999E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E2A934-795C-4778-8BEF-A5EC2181A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57A806-45C3-450C-AEB5-F1D68A09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C07E6-AC67-4971-BE66-42DD64D2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B69AFB-A526-4C95-A113-FB56A936F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C1D7A5-04B6-4DDE-A656-C30BEB03D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D3812C-6DEF-4316-B9CD-A3F820B8D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32515F-C26F-48E6-AAAD-344689904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B6EBE-F231-4909-85C6-2CBEABDF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74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026E5E-6643-442D-976C-BC0A61A47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DD2951-32B8-41DE-BD3D-F9FD0C281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DC7286-1283-42F4-A56A-2A9E78CD8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AB3E2F2-7827-4E35-B785-8D624477E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E57253-EA12-4448-AF6E-9EA11B4E5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AA0EA6E-2558-4472-A1D6-AEA19F22F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3719AD-105A-4678-A998-5419BF2E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5FE5FE0-5E9D-45C8-969A-392D5597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2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44F87-D6E6-4B98-B05F-6146D6BA7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F971FC-CDF4-4F23-80E8-B6485106A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9C5320-3E10-4367-AA77-D6C14ADCA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E59451-DB42-4840-BFB9-88248BC9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8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6D08A2-7242-48D6-8013-0125E8DF5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F90617-9AFF-4D6A-98B8-5946038DE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CFE70B-5850-409A-97B8-D3AEACA8D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51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F3A830-AD48-40FB-8FDE-41B538D3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6B8F3D-4E17-4470-B9D9-0764C6525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C0115B-097F-4C17-9078-F7FDDB09B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90708C-EC3A-4F23-9CC8-B7B580538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D02761-F248-4ECF-9E92-0452CF33C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90C0D7-BFE0-4E66-82D5-6C8CC5CB2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88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07366-7B23-4065-84D4-471657052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64A6B83-5647-48C3-A84F-C5C920B5C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A1CBAD-29C6-4DC0-9410-6E3C4B07C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887DB4-D6D9-4644-9051-9EEA4E79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F8A8E5-4172-4314-A4E3-49C6890B1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DEC5AF-C89A-4BD7-813E-25A89AB6E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27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7DCC491-6D57-40B8-9FF0-E844D312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98195E-EC98-4061-93BB-BA4F18263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451C8B-CF82-4059-9B39-43B9CC425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6D369-894A-4769-BE45-A9DD84B34AA7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FC325-6937-4C70-BC6E-D652845DB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655FD9-E71C-4794-A658-B923C7A13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6A54E-4D8F-404E-A465-B8B031807E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84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C30F9BF-D4AC-4023-953D-6BEDBD6E8BE2}"/>
              </a:ext>
            </a:extLst>
          </p:cNvPr>
          <p:cNvCxnSpPr/>
          <p:nvPr/>
        </p:nvCxnSpPr>
        <p:spPr>
          <a:xfrm>
            <a:off x="0" y="3429000"/>
            <a:ext cx="1219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9F5CF92-0488-47A2-BF57-2B7658B4EE0D}"/>
              </a:ext>
            </a:extLst>
          </p:cNvPr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92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HINO Yoshihiro</dc:creator>
  <cp:lastModifiedBy>HINO Yoshihiro</cp:lastModifiedBy>
  <cp:revision>1</cp:revision>
  <dcterms:created xsi:type="dcterms:W3CDTF">2021-11-11T19:08:05Z</dcterms:created>
  <dcterms:modified xsi:type="dcterms:W3CDTF">2021-11-11T19:09:13Z</dcterms:modified>
</cp:coreProperties>
</file>