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INO Yoshihiro" userId="60e9e67231bee1bf" providerId="LiveId" clId="{83697A97-D57D-4D93-8737-EEAC905C3DEA}"/>
    <pc:docChg chg="custSel modSld">
      <pc:chgData name="HINO Yoshihiro" userId="60e9e67231bee1bf" providerId="LiveId" clId="{83697A97-D57D-4D93-8737-EEAC905C3DEA}" dt="2022-02-20T05:05:29.579" v="0" actId="21"/>
      <pc:docMkLst>
        <pc:docMk/>
      </pc:docMkLst>
      <pc:sldChg chg="delSp mod">
        <pc:chgData name="HINO Yoshihiro" userId="60e9e67231bee1bf" providerId="LiveId" clId="{83697A97-D57D-4D93-8737-EEAC905C3DEA}" dt="2022-02-20T05:05:29.579" v="0" actId="21"/>
        <pc:sldMkLst>
          <pc:docMk/>
          <pc:sldMk cId="882997762" sldId="257"/>
        </pc:sldMkLst>
        <pc:spChg chg="del">
          <ac:chgData name="HINO Yoshihiro" userId="60e9e67231bee1bf" providerId="LiveId" clId="{83697A97-D57D-4D93-8737-EEAC905C3DEA}" dt="2022-02-20T05:05:29.579" v="0" actId="21"/>
          <ac:spMkLst>
            <pc:docMk/>
            <pc:sldMk cId="882997762" sldId="257"/>
            <ac:spMk id="6" creationId="{5A93077C-8302-4129-8219-9C4A73AFC9C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4736E3-2045-441A-A806-3060A4482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2EF5BF6-2853-4C54-903A-50154E4E93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8218CAB-4C14-44B8-B466-F01C18160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6B7FF-B90D-4DE1-8228-9424A3C27A6D}" type="datetimeFigureOut">
              <a:rPr kumimoji="1" lang="ja-JP" altLang="en-US" smtClean="0"/>
              <a:t>2022/2/20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585DD2D-CB9A-4375-84D5-0ED4EA0C3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1CE7619-93C5-488D-ADBB-EDDC31A10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E4E23-261F-4457-BDB5-C5542AA08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2826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364346-0CF3-4DF8-BCD8-B1471AAE07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936EEF7-128A-487D-81B7-060950B5D8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C48DDFA-3E84-43C3-BF34-88147D048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6B7FF-B90D-4DE1-8228-9424A3C27A6D}" type="datetimeFigureOut">
              <a:rPr kumimoji="1" lang="ja-JP" altLang="en-US" smtClean="0"/>
              <a:t>2022/2/20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74A5F85-508D-43D0-8477-0AA691A6F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A1C9087-BC5D-4B19-A84D-D2193120F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E4E23-261F-4457-BDB5-C5542AA08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0702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9F423B3-81EC-4322-B1DB-3F33F5D44C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BD0F346-0182-4955-A4AC-363F670693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007B037-99E6-4EAC-81E0-C3C1B2A4B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6B7FF-B90D-4DE1-8228-9424A3C27A6D}" type="datetimeFigureOut">
              <a:rPr kumimoji="1" lang="ja-JP" altLang="en-US" smtClean="0"/>
              <a:t>2022/2/20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1792BCB-CBF6-49E7-98F1-E54A8ADFA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30C772F-D440-4A29-96AA-627185272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E4E23-261F-4457-BDB5-C5542AA08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0371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5D25A4E-754C-40C4-81F8-6A7E312BE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A00DEBC-7528-49DA-9DBC-572E2E960E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17023A8-1295-452B-BEB2-1AE8B6899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6B7FF-B90D-4DE1-8228-9424A3C27A6D}" type="datetimeFigureOut">
              <a:rPr kumimoji="1" lang="ja-JP" altLang="en-US" smtClean="0"/>
              <a:t>2022/2/20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82DDE44-EF31-4DB8-8FF1-AD6AC87C4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2940315-7CE4-4AEE-B044-D943037BD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E4E23-261F-4457-BDB5-C5542AA08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5210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08B6C1-F372-4D05-8AE2-7A95AF668A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BFC7A5C-377D-445E-822A-BDF6132A8B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C3B0921-3F20-4544-8006-8CA81E868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6B7FF-B90D-4DE1-8228-9424A3C27A6D}" type="datetimeFigureOut">
              <a:rPr kumimoji="1" lang="ja-JP" altLang="en-US" smtClean="0"/>
              <a:t>2022/2/20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7C74811-FCCD-4CDC-9E90-4665ADD47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CF8047D-B482-40C5-9948-EDEF578DB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E4E23-261F-4457-BDB5-C5542AA08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8533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3C6BDB-6B9E-4190-959C-5ADD1E107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2668385-0A80-4B5A-B1AA-E6A72A029A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6B52AF7-297C-4705-B3C8-2996B05AC9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DAC6B4E-11AD-465E-ADFB-8821D3E5D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6B7FF-B90D-4DE1-8228-9424A3C27A6D}" type="datetimeFigureOut">
              <a:rPr kumimoji="1" lang="ja-JP" altLang="en-US" smtClean="0"/>
              <a:t>2022/2/20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CFF5D44-3621-40EF-9B92-6C62821A9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147EEC3-BA61-4F93-A828-E9578C1C6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E4E23-261F-4457-BDB5-C5542AA08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3377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EB3E47-9A10-4DAD-B720-2B3D7E4DB4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357938A-5BAE-4996-B87E-1A7BAA74FD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A3A31BA-C6D3-453B-8044-E19FC6E824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621F20E-B72B-4B2F-A47E-D12FAFFCDD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F41EFEE-C90E-4F2C-A9DA-E6A4084CF1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8D7B262-DA84-46BB-8588-3914104FB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6B7FF-B90D-4DE1-8228-9424A3C27A6D}" type="datetimeFigureOut">
              <a:rPr kumimoji="1" lang="ja-JP" altLang="en-US" smtClean="0"/>
              <a:t>2022/2/20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45E3AFE-B486-406C-A38E-01CF2B381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36417B4-BBC4-45B4-B59C-21541755D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E4E23-261F-4457-BDB5-C5542AA08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3190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7C784DD-4D2F-4BD9-924F-ED837824FC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B23B4B6-78F9-4B33-A2DF-C0FC835B1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6B7FF-B90D-4DE1-8228-9424A3C27A6D}" type="datetimeFigureOut">
              <a:rPr kumimoji="1" lang="ja-JP" altLang="en-US" smtClean="0"/>
              <a:t>2022/2/20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5BD89B4-16C4-4EFC-95A2-EE7E474C5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7B3FEAD-623E-4AB9-924E-F3922AD65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E4E23-261F-4457-BDB5-C5542AA08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9801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BF6DDFC-9CDE-4BF9-8098-0E5BFBEB3E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6B7FF-B90D-4DE1-8228-9424A3C27A6D}" type="datetimeFigureOut">
              <a:rPr kumimoji="1" lang="ja-JP" altLang="en-US" smtClean="0"/>
              <a:t>2022/2/20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9B683A7-6E33-40A0-8CE9-D5C06179C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1F8D8EE-015B-4CAE-B29C-183AF998F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E4E23-261F-4457-BDB5-C5542AA08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167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ED9C87-17E2-49B3-A458-28A8E13B8E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12BFBE2-8787-40B2-8CED-AA083227E9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E60D8B0-5256-430B-808D-910DD9E29A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ABCB9E-8C5E-4BA4-BA2E-8669C8B878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6B7FF-B90D-4DE1-8228-9424A3C27A6D}" type="datetimeFigureOut">
              <a:rPr kumimoji="1" lang="ja-JP" altLang="en-US" smtClean="0"/>
              <a:t>2022/2/20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661C81F-B5B7-47A6-BCB4-1B5E9D255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0CE6F98-B50B-4218-BA79-AAAE1388A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E4E23-261F-4457-BDB5-C5542AA08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2965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61EB87E-5991-4A30-8961-B27FEA3771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3366E8D9-344A-4A0B-9C86-F29F6574A5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2B28EBA-2263-4035-AD41-FEBE3EADE6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DFF7FBF-D339-4C22-BC82-7CBA2304D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6B7FF-B90D-4DE1-8228-9424A3C27A6D}" type="datetimeFigureOut">
              <a:rPr kumimoji="1" lang="ja-JP" altLang="en-US" smtClean="0"/>
              <a:t>2022/2/20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F199B64-E6F6-44EA-8054-7242A930D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C08008F-71A2-4AA0-B04B-65589671C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E4E23-261F-4457-BDB5-C5542AA08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0001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CE0DE7C-F9B5-4C67-97E6-53883F3E7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444756B-6760-45BB-955A-222CD8127E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86DB343-42C2-43B6-BDF7-D82DBFAB97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E6B7FF-B90D-4DE1-8228-9424A3C27A6D}" type="datetimeFigureOut">
              <a:rPr kumimoji="1" lang="ja-JP" altLang="en-US" smtClean="0"/>
              <a:t>2022/2/20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6028215-C855-4103-BE2B-BEAB6228AB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375D408-89B0-45E8-B5E1-B7D11C57DF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E4E23-261F-4457-BDB5-C5542AA08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6883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B8318260-F511-453E-834E-845873236D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5977488"/>
              </p:ext>
            </p:extLst>
          </p:nvPr>
        </p:nvGraphicFramePr>
        <p:xfrm>
          <a:off x="438092" y="258271"/>
          <a:ext cx="11474274" cy="56057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39182">
                  <a:extLst>
                    <a:ext uri="{9D8B030D-6E8A-4147-A177-3AD203B41FA5}">
                      <a16:colId xmlns:a16="http://schemas.microsoft.com/office/drawing/2014/main" val="1556379686"/>
                    </a:ext>
                  </a:extLst>
                </a:gridCol>
                <a:gridCol w="1639182">
                  <a:extLst>
                    <a:ext uri="{9D8B030D-6E8A-4147-A177-3AD203B41FA5}">
                      <a16:colId xmlns:a16="http://schemas.microsoft.com/office/drawing/2014/main" val="758239154"/>
                    </a:ext>
                  </a:extLst>
                </a:gridCol>
                <a:gridCol w="1639182">
                  <a:extLst>
                    <a:ext uri="{9D8B030D-6E8A-4147-A177-3AD203B41FA5}">
                      <a16:colId xmlns:a16="http://schemas.microsoft.com/office/drawing/2014/main" val="4216341618"/>
                    </a:ext>
                  </a:extLst>
                </a:gridCol>
                <a:gridCol w="1639182">
                  <a:extLst>
                    <a:ext uri="{9D8B030D-6E8A-4147-A177-3AD203B41FA5}">
                      <a16:colId xmlns:a16="http://schemas.microsoft.com/office/drawing/2014/main" val="577056638"/>
                    </a:ext>
                  </a:extLst>
                </a:gridCol>
                <a:gridCol w="1639182">
                  <a:extLst>
                    <a:ext uri="{9D8B030D-6E8A-4147-A177-3AD203B41FA5}">
                      <a16:colId xmlns:a16="http://schemas.microsoft.com/office/drawing/2014/main" val="402136022"/>
                    </a:ext>
                  </a:extLst>
                </a:gridCol>
                <a:gridCol w="1639182">
                  <a:extLst>
                    <a:ext uri="{9D8B030D-6E8A-4147-A177-3AD203B41FA5}">
                      <a16:colId xmlns:a16="http://schemas.microsoft.com/office/drawing/2014/main" val="3881793332"/>
                    </a:ext>
                  </a:extLst>
                </a:gridCol>
                <a:gridCol w="1639182">
                  <a:extLst>
                    <a:ext uri="{9D8B030D-6E8A-4147-A177-3AD203B41FA5}">
                      <a16:colId xmlns:a16="http://schemas.microsoft.com/office/drawing/2014/main" val="1636018539"/>
                    </a:ext>
                  </a:extLst>
                </a:gridCol>
              </a:tblGrid>
              <a:tr h="572239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2022</a:t>
                      </a:r>
                      <a:r>
                        <a:rPr kumimoji="1" lang="zh-CN" altLang="en-US" dirty="0"/>
                        <a:t>年</a:t>
                      </a:r>
                      <a:r>
                        <a:rPr kumimoji="1" lang="en-US" altLang="zh-CN" dirty="0"/>
                        <a:t>3</a:t>
                      </a:r>
                      <a:r>
                        <a:rPr kumimoji="1" lang="zh-CN" altLang="en-US" dirty="0"/>
                        <a:t>月</a:t>
                      </a:r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8126764"/>
                  </a:ext>
                </a:extLst>
              </a:tr>
              <a:tr h="436228"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dirty="0"/>
                        <a:t>星期日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dirty="0"/>
                        <a:t>星期一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dirty="0"/>
                        <a:t>星期二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dirty="0"/>
                        <a:t>星期三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dirty="0"/>
                        <a:t>星期四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dirty="0"/>
                        <a:t>星期五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dirty="0"/>
                        <a:t>星期六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9210440"/>
                  </a:ext>
                </a:extLst>
              </a:tr>
              <a:tr h="919449"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bg2"/>
                          </a:solidFill>
                        </a:rPr>
                        <a:t>27</a:t>
                      </a:r>
                      <a:endParaRPr kumimoji="1" lang="ja-JP" altLang="en-US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bg2"/>
                          </a:solidFill>
                        </a:rPr>
                        <a:t>28</a:t>
                      </a:r>
                      <a:endParaRPr kumimoji="1" lang="ja-JP" altLang="en-US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rgbClr val="00B0F0"/>
                          </a:solidFill>
                        </a:rPr>
                        <a:t>5</a:t>
                      </a:r>
                      <a:endParaRPr kumimoji="1" lang="ja-JP" alt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7024034"/>
                  </a:ext>
                </a:extLst>
              </a:tr>
              <a:tr h="919449"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rgbClr val="FF0000"/>
                          </a:solidFill>
                        </a:rPr>
                        <a:t>6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7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8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9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rgbClr val="00B0F0"/>
                          </a:solidFill>
                        </a:rPr>
                        <a:t>12</a:t>
                      </a:r>
                      <a:endParaRPr kumimoji="1" lang="ja-JP" alt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1740412"/>
                  </a:ext>
                </a:extLst>
              </a:tr>
              <a:tr h="919449"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rgbClr val="FF0000"/>
                          </a:solidFill>
                        </a:rPr>
                        <a:t>13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17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18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rgbClr val="00B0F0"/>
                          </a:solidFill>
                        </a:rPr>
                        <a:t>19</a:t>
                      </a:r>
                      <a:endParaRPr kumimoji="1" lang="ja-JP" alt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6211454"/>
                  </a:ext>
                </a:extLst>
              </a:tr>
              <a:tr h="919449"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rgbClr val="FF0000"/>
                          </a:solidFill>
                        </a:rPr>
                        <a:t>20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rgbClr val="00B0F0"/>
                          </a:solidFill>
                        </a:rPr>
                        <a:t>26</a:t>
                      </a:r>
                      <a:endParaRPr kumimoji="1" lang="ja-JP" alt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7942407"/>
                  </a:ext>
                </a:extLst>
              </a:tr>
              <a:tr h="919449"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rgbClr val="FF0000"/>
                          </a:solidFill>
                        </a:rPr>
                        <a:t>27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28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29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bg2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bg2"/>
                          </a:solidFill>
                        </a:rPr>
                        <a:t>2</a:t>
                      </a:r>
                      <a:endParaRPr kumimoji="1" lang="ja-JP" altLang="en-US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64278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29977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47</Words>
  <Application>Microsoft Office PowerPoint</Application>
  <PresentationFormat>ワイド画面</PresentationFormat>
  <Paragraphs>43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HINO Yoshihiro</dc:creator>
  <cp:lastModifiedBy>HINO Yoshihiro</cp:lastModifiedBy>
  <cp:revision>1</cp:revision>
  <dcterms:created xsi:type="dcterms:W3CDTF">2022-02-20T04:58:53Z</dcterms:created>
  <dcterms:modified xsi:type="dcterms:W3CDTF">2022-02-20T05:05:30Z</dcterms:modified>
</cp:coreProperties>
</file>