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>
        <p:scale>
          <a:sx n="66" d="100"/>
          <a:sy n="66" d="100"/>
        </p:scale>
        <p:origin x="378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NO Yoshihiro" userId="60e9e67231bee1bf" providerId="LiveId" clId="{0579DE8E-D9E3-49FB-84BB-29D668F7F320}"/>
    <pc:docChg chg="undo custSel delSld modSld modMainMaster">
      <pc:chgData name="HINO Yoshihiro" userId="60e9e67231bee1bf" providerId="LiveId" clId="{0579DE8E-D9E3-49FB-84BB-29D668F7F320}" dt="2021-10-09T11:34:00.062" v="118" actId="1038"/>
      <pc:docMkLst>
        <pc:docMk/>
      </pc:docMkLst>
      <pc:sldChg chg="del">
        <pc:chgData name="HINO Yoshihiro" userId="60e9e67231bee1bf" providerId="LiveId" clId="{0579DE8E-D9E3-49FB-84BB-29D668F7F320}" dt="2021-10-09T11:31:08.746" v="4" actId="47"/>
        <pc:sldMkLst>
          <pc:docMk/>
          <pc:sldMk cId="1804987238" sldId="256"/>
        </pc:sldMkLst>
      </pc:sldChg>
      <pc:sldChg chg="addSp delSp modSp mod modClrScheme chgLayout">
        <pc:chgData name="HINO Yoshihiro" userId="60e9e67231bee1bf" providerId="LiveId" clId="{0579DE8E-D9E3-49FB-84BB-29D668F7F320}" dt="2021-10-09T11:34:00.062" v="118" actId="1038"/>
        <pc:sldMkLst>
          <pc:docMk/>
          <pc:sldMk cId="973936327" sldId="257"/>
        </pc:sldMkLst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5" creationId="{6508F9BD-3F84-48CF-909C-6AC53D54CAFB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17" creationId="{80996813-229E-426B-9FB9-6A51AA2C12B9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22" creationId="{1B32B486-82E9-40C0-B34D-A4FA5FA51898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27" creationId="{425BA10A-642B-4B9B-8B30-F397739D139C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40" creationId="{EB580EA6-9A5F-49A5-A284-17546D743A74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45" creationId="{CB577610-E391-41C6-98B1-32072EC31376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50" creationId="{B6122AA3-6EFA-4909-85B3-DDBED9DCF47A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55" creationId="{062F9DA6-6D1D-44AF-A5CD-6B4F68D34102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60" creationId="{BF87AF2B-B835-41ED-97C9-99FCDC43F9F2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65" creationId="{98771725-249F-4DF1-B259-9BD804D1D7AB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70" creationId="{8A8AF396-7615-4BB7-9114-BB88597079D6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75" creationId="{240BABE1-0640-4F77-8835-C95DEDFA88FF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80" creationId="{7ADF6FCF-AFEF-4925-A9A2-D05BB7D8F123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85" creationId="{D79F72B2-C335-4EB8-93D8-D724311232DC}"/>
          </ac:spMkLst>
        </pc:spChg>
        <pc:spChg chg="mod">
          <ac:chgData name="HINO Yoshihiro" userId="60e9e67231bee1bf" providerId="LiveId" clId="{0579DE8E-D9E3-49FB-84BB-29D668F7F320}" dt="2021-10-09T11:29:40.083" v="0" actId="164"/>
          <ac:spMkLst>
            <pc:docMk/>
            <pc:sldMk cId="973936327" sldId="257"/>
            <ac:spMk id="90" creationId="{8E49919D-299C-4D9C-8D1C-0A0336674F60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1" creationId="{7D97C8EF-4646-45BB-A9D4-8883AE358E33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2" creationId="{52615F1C-763F-4B75-9FF3-640490D80671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3" creationId="{B7D93282-A237-4B61-94ED-922D26551B46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4" creationId="{22AD3D58-1ABA-46D1-953D-C1156EE7981F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5" creationId="{74B80018-34E8-407D-94A4-F699CF76089F}"/>
          </ac:spMkLst>
        </pc:spChg>
        <pc:spChg chg="add mod">
          <ac:chgData name="HINO Yoshihiro" userId="60e9e67231bee1bf" providerId="LiveId" clId="{0579DE8E-D9E3-49FB-84BB-29D668F7F320}" dt="2021-10-09T11:34:00.062" v="118" actId="1038"/>
          <ac:spMkLst>
            <pc:docMk/>
            <pc:sldMk cId="973936327" sldId="257"/>
            <ac:spMk id="116" creationId="{FC85785A-9426-4536-B6D5-91827D693DB5}"/>
          </ac:spMkLst>
        </pc:spChg>
        <pc:spChg chg="add mod">
          <ac:chgData name="HINO Yoshihiro" userId="60e9e67231bee1bf" providerId="LiveId" clId="{0579DE8E-D9E3-49FB-84BB-29D668F7F320}" dt="2021-10-09T11:33:34.013" v="92" actId="1036"/>
          <ac:spMkLst>
            <pc:docMk/>
            <pc:sldMk cId="973936327" sldId="257"/>
            <ac:spMk id="117" creationId="{B1EDD85A-D3F6-4D07-B0EC-D90B6EADA673}"/>
          </ac:spMkLst>
        </pc:spChg>
        <pc:spChg chg="add mod">
          <ac:chgData name="HINO Yoshihiro" userId="60e9e67231bee1bf" providerId="LiveId" clId="{0579DE8E-D9E3-49FB-84BB-29D668F7F320}" dt="2021-10-09T11:33:37.782" v="100" actId="1036"/>
          <ac:spMkLst>
            <pc:docMk/>
            <pc:sldMk cId="973936327" sldId="257"/>
            <ac:spMk id="118" creationId="{734620BA-7BE6-4E10-B12B-DB05E36EF7F5}"/>
          </ac:spMkLst>
        </pc:spChg>
        <pc:spChg chg="add del mod">
          <ac:chgData name="HINO Yoshihiro" userId="60e9e67231bee1bf" providerId="LiveId" clId="{0579DE8E-D9E3-49FB-84BB-29D668F7F320}" dt="2021-10-09T11:33:42.275" v="103" actId="21"/>
          <ac:spMkLst>
            <pc:docMk/>
            <pc:sldMk cId="973936327" sldId="257"/>
            <ac:spMk id="119" creationId="{3DE2E295-2B72-4F0F-966D-56DF82D680A0}"/>
          </ac:spMkLst>
        </pc:spChg>
        <pc:spChg chg="add mod">
          <ac:chgData name="HINO Yoshihiro" userId="60e9e67231bee1bf" providerId="LiveId" clId="{0579DE8E-D9E3-49FB-84BB-29D668F7F320}" dt="2021-10-09T11:33:49.686" v="109" actId="20577"/>
          <ac:spMkLst>
            <pc:docMk/>
            <pc:sldMk cId="973936327" sldId="257"/>
            <ac:spMk id="120" creationId="{408CDB4B-9391-466F-A144-11D265E2679F}"/>
          </ac:spMkLst>
        </pc:spChg>
        <pc:spChg chg="add mod">
          <ac:chgData name="HINO Yoshihiro" userId="60e9e67231bee1bf" providerId="LiveId" clId="{0579DE8E-D9E3-49FB-84BB-29D668F7F320}" dt="2021-10-09T11:33:51.887" v="113" actId="20577"/>
          <ac:spMkLst>
            <pc:docMk/>
            <pc:sldMk cId="973936327" sldId="257"/>
            <ac:spMk id="121" creationId="{B70278A1-5C72-4849-A58D-293F1A3D998E}"/>
          </ac:spMkLst>
        </pc:spChg>
        <pc:grpChg chg="add del mod">
          <ac:chgData name="HINO Yoshihiro" userId="60e9e67231bee1bf" providerId="LiveId" clId="{0579DE8E-D9E3-49FB-84BB-29D668F7F320}" dt="2021-10-09T11:29:57.467" v="1" actId="21"/>
          <ac:grpSpMkLst>
            <pc:docMk/>
            <pc:sldMk cId="973936327" sldId="257"/>
            <ac:grpSpMk id="110" creationId="{9475F79E-A9D8-4238-A7AB-4EAB2F756430}"/>
          </ac:grpSpMkLst>
        </pc:grp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7" creationId="{3F6E4CB3-8671-40AD-A4B4-92BBB2F2B760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8" creationId="{3B2E1859-B94D-4466-8B70-6E9643B36789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11" creationId="{E8DA0252-CAA6-4C31-A07F-4FB9E4B94782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14" creationId="{DF5F6DF8-D0F3-4C1C-80B1-61C7E16D3C45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18" creationId="{059E8C6E-B4FB-4556-8044-4202030773EB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19" creationId="{7C59526E-883C-4674-B82F-14D412C4BCB3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20" creationId="{C28E1735-A978-49B1-9C4F-404A92DEC929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21" creationId="{9CC1F4AF-D70F-42CD-92F6-8D0282E9D688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23" creationId="{DE4EA7E7-38E1-49C3-81BE-C4CCB69FC279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24" creationId="{F50954D6-CB0C-4227-9561-48019D9C8F79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25" creationId="{04C7C6D8-156E-4F39-BAC9-EB95E8FE0BE4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26" creationId="{65BAA4EB-AA3C-400A-818E-C4DB1AB6B6CD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28" creationId="{3872155F-CD89-46D8-BB98-F79B299ABFB9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29" creationId="{22094C07-4687-4E77-8FBA-14C99BA3D518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30" creationId="{ADFE516C-BF82-462D-BCEA-8DBAF04441FF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31" creationId="{BF44E2C2-D379-4A2F-95E2-F945DD48D224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41" creationId="{BE3E57D2-EFB1-47D0-BFC0-A86D079F68B8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42" creationId="{CB929827-3AC9-4CE1-A548-4591768B0874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43" creationId="{DA5A8F50-5B18-4DAC-A111-CA554E13C473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44" creationId="{112C9E43-9C26-4EC8-AAF2-E7D336E2B05D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46" creationId="{806121C5-1C0F-4BCB-BF59-0EE8328F6163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47" creationId="{7D912E66-7314-4631-9F65-22B3476D73BC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48" creationId="{1B7CBB02-3530-448B-B51D-19DCFADA40CE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49" creationId="{71E5E05F-6E80-43C5-9CCC-1D7980F83084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51" creationId="{E0D79178-F135-4037-8610-595A2A0EF9B5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52" creationId="{7848F139-3064-4CFC-961D-BCE8D6D31951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53" creationId="{1B07D67C-3B6D-4A16-ADBF-CDA63E31D9B6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54" creationId="{91EA2DA0-CF2A-4817-8C49-02720BCE2129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56" creationId="{244D9B12-D54F-45C3-96EC-04A2F0AF93FE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57" creationId="{E9127664-8993-44AA-A8D7-3CB8E0C708F0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58" creationId="{A49BDB8B-105A-458E-AF92-DEA11C353CD5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59" creationId="{A10A651F-217A-414E-967D-352D171429EB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61" creationId="{DA93F045-FD5B-4E61-B852-8F012A7B154D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62" creationId="{487B15F4-0000-4783-B70E-50C5B67AE29B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63" creationId="{93D784FF-8382-4D62-B250-8AD7E823B620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64" creationId="{1F84B70C-A7A2-435E-BA6F-9DFBD2E860D7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66" creationId="{D559033D-91BB-4EAA-B332-4566B9B52594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67" creationId="{84618BB0-70B0-4040-A379-B7F394A626CE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68" creationId="{FB43BF11-7A30-4BC1-8E61-EC7765EF163A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69" creationId="{F4DB4F0F-7DEA-4E74-B180-CFAF9FA90844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71" creationId="{A50A2531-4B00-47FC-8F79-B3A19088F3CB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72" creationId="{0CC550F1-7FB7-4A7F-9FEE-3A3FD146996C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73" creationId="{B0365286-8728-4D93-8EAF-F16891D59413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74" creationId="{0D1CEF3A-5511-41B3-BEEF-134B2CB9ACC9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76" creationId="{4B7276ED-AE5E-4ACF-8FB9-7C8330EEDA18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77" creationId="{8FEA1783-35FA-4385-95FF-51C916DCF02C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78" creationId="{B7E7559E-8E48-4DBB-83BE-56572EDAFE42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79" creationId="{8ABF742C-DAD7-4C3F-8078-3FA2652607C2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81" creationId="{DF8E3108-BAE9-483B-B3C3-D8CDEAC51AE1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82" creationId="{135601FF-B49F-4EC7-8269-7122690EE1BA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83" creationId="{8609A173-F93D-4953-8DA0-AB6F038853AF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84" creationId="{F214281B-7FF3-401C-9017-24359A5F7005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86" creationId="{CDE7466B-666B-4CF3-83B8-C57ED3532CA9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87" creationId="{2581ED1F-3067-45DD-A7B4-F54421F02381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88" creationId="{7A024629-4AB3-4872-AC1D-C65D1590B94A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89" creationId="{B1E0B4AC-0244-4783-B952-E62938470A02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91" creationId="{41D6A30D-F53A-410F-B35D-97361C683FFB}"/>
          </ac:cxnSpMkLst>
        </pc:cxnChg>
        <pc:cxnChg chg="mod">
          <ac:chgData name="HINO Yoshihiro" userId="60e9e67231bee1bf" providerId="LiveId" clId="{0579DE8E-D9E3-49FB-84BB-29D668F7F320}" dt="2021-10-09T11:29:40.083" v="0" actId="164"/>
          <ac:cxnSpMkLst>
            <pc:docMk/>
            <pc:sldMk cId="973936327" sldId="257"/>
            <ac:cxnSpMk id="92" creationId="{A86A10B6-5EE8-4F6C-8902-1A01CC2B66FB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93" creationId="{443946DE-EF0E-4437-BBA1-0226DBF8AE8C}"/>
          </ac:cxnSpMkLst>
        </pc:cxnChg>
        <pc:cxnChg chg="mod">
          <ac:chgData name="HINO Yoshihiro" userId="60e9e67231bee1bf" providerId="LiveId" clId="{0579DE8E-D9E3-49FB-84BB-29D668F7F320}" dt="2021-10-09T11:29:57.467" v="1" actId="21"/>
          <ac:cxnSpMkLst>
            <pc:docMk/>
            <pc:sldMk cId="973936327" sldId="257"/>
            <ac:cxnSpMk id="94" creationId="{D72C4520-6E3E-4D5A-9FB2-A5FEA662A49C}"/>
          </ac:cxnSpMkLst>
        </pc:cxnChg>
      </pc:sldChg>
      <pc:sldMasterChg chg="modSldLayout">
        <pc:chgData name="HINO Yoshihiro" userId="60e9e67231bee1bf" providerId="LiveId" clId="{0579DE8E-D9E3-49FB-84BB-29D668F7F320}" dt="2021-10-09T11:30:54.865" v="2"/>
        <pc:sldMasterMkLst>
          <pc:docMk/>
          <pc:sldMasterMk cId="1588618678" sldId="2147483648"/>
        </pc:sldMasterMkLst>
        <pc:sldLayoutChg chg="addSp modSp">
          <pc:chgData name="HINO Yoshihiro" userId="60e9e67231bee1bf" providerId="LiveId" clId="{0579DE8E-D9E3-49FB-84BB-29D668F7F320}" dt="2021-10-09T11:30:54.865" v="2"/>
          <pc:sldLayoutMkLst>
            <pc:docMk/>
            <pc:sldMasterMk cId="1588618678" sldId="2147483648"/>
            <pc:sldLayoutMk cId="649599122" sldId="2147483655"/>
          </pc:sldLayoutMkLst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6" creationId="{E825470A-FA36-4634-A20A-DEA2A98A139B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11" creationId="{89ED5610-EDBB-4642-A44D-63BDA786F6FD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16" creationId="{E58092CB-ECD3-48AF-8617-2DE7F0937512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21" creationId="{FC0658C2-0B2F-4CFA-9D4F-681B275C3213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26" creationId="{23EB579C-657D-4344-A114-7ADC3645C906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31" creationId="{74D2C2E4-1390-49EC-AC94-668CE5DD4867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36" creationId="{14BE0680-E23B-4B97-A74A-5DB7FF39CA6D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41" creationId="{96F5EEE8-2B64-4C9A-8FAF-E9A2571B07E2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46" creationId="{B27DCB91-3CE2-497A-BF60-1AD58FA772A4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51" creationId="{D2016D11-C391-436A-916F-6D973DE2325B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56" creationId="{2AC55F8A-EB7E-4CC9-92B4-D79A4C706A77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61" creationId="{E4B5C2EF-50AA-474B-A8AC-C9ECA3A62E2B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66" creationId="{167866B3-64B5-40F3-A98B-223F54320843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71" creationId="{6852C396-43E1-45E6-933E-D00CAD879BC5}"/>
            </ac:spMkLst>
          </pc:spChg>
          <pc:spChg chg="mod">
            <ac:chgData name="HINO Yoshihiro" userId="60e9e67231bee1bf" providerId="LiveId" clId="{0579DE8E-D9E3-49FB-84BB-29D668F7F320}" dt="2021-10-09T11:30:54.865" v="2"/>
            <ac:spMkLst>
              <pc:docMk/>
              <pc:sldMasterMk cId="1588618678" sldId="2147483648"/>
              <pc:sldLayoutMk cId="649599122" sldId="2147483655"/>
              <ac:spMk id="76" creationId="{F8C3FC32-AB10-4E8F-A178-D07D0542328E}"/>
            </ac:spMkLst>
          </pc:spChg>
          <pc:grpChg chg="add mod">
            <ac:chgData name="HINO Yoshihiro" userId="60e9e67231bee1bf" providerId="LiveId" clId="{0579DE8E-D9E3-49FB-84BB-29D668F7F320}" dt="2021-10-09T11:30:54.865" v="2"/>
            <ac:grpSpMkLst>
              <pc:docMk/>
              <pc:sldMasterMk cId="1588618678" sldId="2147483648"/>
              <pc:sldLayoutMk cId="649599122" sldId="2147483655"/>
              <ac:grpSpMk id="5" creationId="{F0082109-9D1D-4A24-8147-89EDE53F466C}"/>
            </ac:grpSpMkLst>
          </pc:grp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" creationId="{EB5AD2B8-D18F-40CA-AA40-ED555379B926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8" creationId="{FC96E541-84A2-4F7D-BAED-D4025267488C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9" creationId="{5B473039-DDF5-4880-8320-CADE20BA610C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0" creationId="{58DDE760-51F0-4698-A81E-53BC792450EC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2" creationId="{FCA4C277-5B70-4248-AF1F-9E4380A6D32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3" creationId="{164AD8EA-91C2-4F9E-A04B-42A5C9836C3E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4" creationId="{DDB32AFF-2A22-4FBB-8220-C1E8FFEEFD00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5" creationId="{A97BA0BE-8FDB-4FE0-95BE-2CCC1CC22B57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7" creationId="{1A0A55A1-FFEE-4E07-8B15-BF406DE30E35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8" creationId="{7248FB51-C379-4B2B-86E7-677D1F6899E9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19" creationId="{41610286-021D-499E-B1A7-68D9628D60B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0" creationId="{38A0C22F-72E0-408B-9C21-7E77F0DA5DFF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2" creationId="{F07FDE98-5EDF-48D4-AF11-CB54E22D7107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3" creationId="{47EE0773-8E2B-496B-8CAC-CEEB83448942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4" creationId="{30CCE815-41E2-446D-A28C-B0D23E9B6D2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5" creationId="{892C651E-6CAA-499F-AC72-BC1DC4155F9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7" creationId="{0E88E826-7DD9-4558-88B4-B2AF22E8D772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8" creationId="{03553BDB-40FD-46E8-A9E7-6CD56C62335D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29" creationId="{7339B88B-1E2A-430C-A4E2-113DC13BD03C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0" creationId="{2E8B2D45-DF0F-4DD5-8FF8-84E0C729DA9F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2" creationId="{BBA2B23F-EF1F-4FD4-A150-8DDC13EF64E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3" creationId="{A80A4729-68BE-415A-92BC-0215627BC2CF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4" creationId="{02595FC8-1792-40F3-B6C4-A4267CE9E475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5" creationId="{F35F3F79-890D-4525-98EA-A70A39FDD905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7" creationId="{A3163F17-D722-4AF8-94DC-C04993A9A182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8" creationId="{FAEB6368-197D-49C8-8D13-06E262A98CE6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39" creationId="{AC393496-E3FE-4126-8471-296007F69F9B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0" creationId="{6FC2F0F4-8C6F-4C3E-9784-0AC802FFF26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2" creationId="{674DD64D-E33D-4BF3-8566-1B427F9E870D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3" creationId="{E58AEE5F-EE29-4BF0-AA92-E2BE6232A8F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4" creationId="{6098C6BE-802F-42BE-9717-4243EA22D7FF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5" creationId="{D79C3A39-EB8A-4303-AC5B-6CB17DA3E1FD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7" creationId="{AB49273C-1435-4A93-9581-A3FD30CAA6C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8" creationId="{4CC016F5-9684-4B49-81A8-D2DA8A7FD846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49" creationId="{D36530C4-33C1-4423-BCBC-2AEC775CD17A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0" creationId="{E7E70A0D-486A-4A1F-8021-314AACFC37F0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2" creationId="{3F62F742-0FDF-49D5-AE52-DDFA14E43965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3" creationId="{59ACBE96-8EB9-4EB7-B1ED-B7E58B492B0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4" creationId="{7698FCAC-D185-48CA-94FC-DD52E7BFDDF7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5" creationId="{F4B99A5F-2F13-47A7-8CBD-2AF04697E9D3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7" creationId="{2D5A1C7C-7F46-4839-A4C2-07BF4299C203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8" creationId="{F75F3646-DC39-41F2-9743-C99BAC46DEF6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59" creationId="{7365C7A2-DD18-4B8F-BE9A-FD1800CE1729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0" creationId="{88205AF9-618D-447D-A409-2B04B045C434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2" creationId="{5F8EB8FE-A260-44C7-838B-86CA8E8FC9E4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3" creationId="{C6BF5D27-98F2-4E97-9D3E-649B1541AF72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4" creationId="{E939D7CE-CC12-4E47-A58B-4ED4C511ADFD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5" creationId="{FC24733F-F170-4974-AADC-757B7E8B1B2D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7" creationId="{A66BF61D-E16D-4657-873F-AF563FCF7517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8" creationId="{01B477BC-524C-461F-B9DA-E61F1ACB3BA9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69" creationId="{F8178993-2F60-4263-A5FE-ABCC443031B3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0" creationId="{9FAE99A5-C0FC-4136-BBF5-F77599107F5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2" creationId="{12CD4E5F-97AC-4B28-9A9D-6B7785FEAB11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3" creationId="{2BE3D025-74F7-42A2-9C5D-20D070D78C45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4" creationId="{2167CB8C-C60B-4BD5-8DAC-19CAFA0DFC3C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5" creationId="{71B83AF3-F073-413E-8AC5-FCAECE710CA8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7" creationId="{C45F1205-CA3A-4685-908D-367F6B4AFBB2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8" creationId="{742A21EC-7D2A-4145-A37A-19F99D614E47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79" creationId="{FA375DFB-3821-430B-8A9A-432AFBD8C08A}"/>
            </ac:cxnSpMkLst>
          </pc:cxnChg>
          <pc:cxnChg chg="mod">
            <ac:chgData name="HINO Yoshihiro" userId="60e9e67231bee1bf" providerId="LiveId" clId="{0579DE8E-D9E3-49FB-84BB-29D668F7F320}" dt="2021-10-09T11:30:54.865" v="2"/>
            <ac:cxnSpMkLst>
              <pc:docMk/>
              <pc:sldMasterMk cId="1588618678" sldId="2147483648"/>
              <pc:sldLayoutMk cId="649599122" sldId="2147483655"/>
              <ac:cxnSpMk id="80" creationId="{62F4A906-6CCD-47FD-BBDC-F5BFF65816AA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4DBD9-844E-4074-8483-9613A8084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CCFC2F-1D03-4C6D-A5D0-3B53BC948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CCE28C-F15F-45B0-8B31-DA85E64C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827255-90B2-4072-9B3D-68A1C274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A04694-2E65-4715-883C-BAE1E8DB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88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8E5E1A-E44B-4034-A0F3-E8C7103C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0B9970-90FC-46ED-9D23-49AA4A840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93CE7C-8AC8-44B5-B15B-6F0D9185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69F06C-E36C-4A87-A901-7792EAF77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4B962F-C10E-4767-A4D8-0C35B8BFD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6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402387-4505-4BFC-9009-37779196D5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D50E08-DD4A-489E-B7CA-A7E44EE04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C63CC3-084B-421D-86E8-DF70EB810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0C505F-D319-4FB3-AE9A-93921615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68497-3842-49E4-B615-43FD808E9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46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938DB-507B-43DE-8274-5B21183F9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A38C01-373E-4208-84AC-CE5005757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EF33D2-3082-4FCE-85D4-FF25D19D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962F9D-F2E5-4D8F-A658-321D6A34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9D3A52-C0C9-42EC-B19A-3DE59B42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2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5FFF65-49CC-4AA2-ABA6-3BB3B523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36F84-542A-4297-A258-466F4786D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7227D0-C5C3-4324-B1C9-A52FF71F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6D9A19-D9A8-4661-88FB-758D2E1FB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78A83C-D22E-4D59-BB45-130E1328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86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E4E3F-4150-4369-AA17-2060038F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3BE9E4-884A-47C0-9247-787A0B1A7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D6834B-3127-4B7F-87D6-C810518FC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B35699-C26D-4657-9249-9FF775BD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A080D-3146-4B44-9FF8-4448F679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475777-0EC3-4296-B945-3840801C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14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65E57B-5573-467F-9208-9B9DAC33B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4876D2-31A4-4527-930C-1CAA68C18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3A4EA5-BDFA-4B34-AAE0-682AE8674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ED409D-1CAA-4DCB-9E94-D19233D70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0B79B1-AA47-4F4E-A69C-BD3828762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339F33-290A-4631-B92E-4E972D0A7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97E5D7-14C3-4668-BCFC-D24D0416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3ECF9AC-F7E3-4031-A9A8-69DA62AA8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6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442D2-E328-44B1-89A7-913A12F9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A5DD4BC-F414-4B74-9D8C-37A8C3B3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7E67F4-19C0-4954-8A55-49AC0368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56F789-EDDB-4AE6-A388-E55C48FE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6F0C74-FEC9-4AF3-B46A-D5B4E680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5BD67D2-BBF4-439B-84A0-EBDC60F4B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DCB34A-88C7-436C-8ADE-54756632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0082109-9D1D-4A24-8147-89EDE53F466C}"/>
              </a:ext>
            </a:extLst>
          </p:cNvPr>
          <p:cNvGrpSpPr/>
          <p:nvPr userDrawn="1"/>
        </p:nvGrpSpPr>
        <p:grpSpPr>
          <a:xfrm>
            <a:off x="991673" y="500133"/>
            <a:ext cx="9908148" cy="5793345"/>
            <a:chOff x="991673" y="500133"/>
            <a:chExt cx="9908148" cy="579334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825470A-FA36-4634-A20A-DEA2A98A139B}"/>
                </a:ext>
              </a:extLst>
            </p:cNvPr>
            <p:cNvSpPr/>
            <p:nvPr/>
          </p:nvSpPr>
          <p:spPr>
            <a:xfrm>
              <a:off x="991673" y="5022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EB5AD2B8-D18F-40CA-AA40-ED555379B926}"/>
                </a:ext>
              </a:extLst>
            </p:cNvPr>
            <p:cNvCxnSpPr/>
            <p:nvPr/>
          </p:nvCxnSpPr>
          <p:spPr>
            <a:xfrm>
              <a:off x="991673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C96E541-84A2-4F7D-BAED-D40252674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1673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5B473039-DDF5-4880-8320-CADE20BA610C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1906073" y="5022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8DDE760-51F0-4698-A81E-53BC792450EC}"/>
                </a:ext>
              </a:extLst>
            </p:cNvPr>
            <p:cNvCxnSpPr>
              <a:cxnSpLocks/>
              <a:stCxn id="6" idx="3"/>
              <a:endCxn id="6" idx="1"/>
            </p:cNvCxnSpPr>
            <p:nvPr/>
          </p:nvCxnSpPr>
          <p:spPr>
            <a:xfrm flipH="1">
              <a:off x="991673" y="14166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9ED5610-EDBB-4642-A44D-63BDA786F6FD}"/>
                </a:ext>
              </a:extLst>
            </p:cNvPr>
            <p:cNvSpPr/>
            <p:nvPr/>
          </p:nvSpPr>
          <p:spPr>
            <a:xfrm>
              <a:off x="991673" y="24834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FCA4C277-5B70-4248-AF1F-9E4380A6D321}"/>
                </a:ext>
              </a:extLst>
            </p:cNvPr>
            <p:cNvCxnSpPr/>
            <p:nvPr/>
          </p:nvCxnSpPr>
          <p:spPr>
            <a:xfrm>
              <a:off x="991673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64AD8EA-91C2-4F9E-A04B-42A5C9836C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1673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B32AFF-2A22-4FBB-8220-C1E8FFEEFD00}"/>
                </a:ext>
              </a:extLst>
            </p:cNvPr>
            <p:cNvCxnSpPr>
              <a:cxnSpLocks/>
              <a:stCxn id="11" idx="0"/>
              <a:endCxn id="11" idx="2"/>
            </p:cNvCxnSpPr>
            <p:nvPr/>
          </p:nvCxnSpPr>
          <p:spPr>
            <a:xfrm>
              <a:off x="1906073" y="24834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97BA0BE-8FDB-4FE0-95BE-2CCC1CC22B57}"/>
                </a:ext>
              </a:extLst>
            </p:cNvPr>
            <p:cNvCxnSpPr>
              <a:cxnSpLocks/>
              <a:stCxn id="11" idx="3"/>
              <a:endCxn id="11" idx="1"/>
            </p:cNvCxnSpPr>
            <p:nvPr/>
          </p:nvCxnSpPr>
          <p:spPr>
            <a:xfrm flipH="1">
              <a:off x="991673" y="33978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58092CB-ECD3-48AF-8617-2DE7F0937512}"/>
                </a:ext>
              </a:extLst>
            </p:cNvPr>
            <p:cNvSpPr/>
            <p:nvPr/>
          </p:nvSpPr>
          <p:spPr>
            <a:xfrm>
              <a:off x="991673" y="44646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1A0A55A1-FFEE-4E07-8B15-BF406DE30E35}"/>
                </a:ext>
              </a:extLst>
            </p:cNvPr>
            <p:cNvCxnSpPr/>
            <p:nvPr/>
          </p:nvCxnSpPr>
          <p:spPr>
            <a:xfrm>
              <a:off x="991673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7248FB51-C379-4B2B-86E7-677D1F6899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1673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41610286-021D-499E-B1A7-68D9628D60B1}"/>
                </a:ext>
              </a:extLst>
            </p:cNvPr>
            <p:cNvCxnSpPr>
              <a:cxnSpLocks/>
              <a:stCxn id="16" idx="0"/>
              <a:endCxn id="16" idx="2"/>
            </p:cNvCxnSpPr>
            <p:nvPr/>
          </p:nvCxnSpPr>
          <p:spPr>
            <a:xfrm>
              <a:off x="1906073" y="44646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38A0C22F-72E0-408B-9C21-7E77F0DA5DFF}"/>
                </a:ext>
              </a:extLst>
            </p:cNvPr>
            <p:cNvCxnSpPr>
              <a:cxnSpLocks/>
              <a:stCxn id="16" idx="3"/>
              <a:endCxn id="16" idx="1"/>
            </p:cNvCxnSpPr>
            <p:nvPr/>
          </p:nvCxnSpPr>
          <p:spPr>
            <a:xfrm flipH="1">
              <a:off x="991673" y="53790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C0658C2-0B2F-4CFA-9D4F-681B275C3213}"/>
                </a:ext>
              </a:extLst>
            </p:cNvPr>
            <p:cNvSpPr/>
            <p:nvPr/>
          </p:nvSpPr>
          <p:spPr>
            <a:xfrm>
              <a:off x="3011510" y="500133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F07FDE98-5EDF-48D4-AF11-CB54E22D7107}"/>
                </a:ext>
              </a:extLst>
            </p:cNvPr>
            <p:cNvCxnSpPr/>
            <p:nvPr/>
          </p:nvCxnSpPr>
          <p:spPr>
            <a:xfrm>
              <a:off x="3011510" y="500133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47EE0773-8E2B-496B-8CAC-CEEB834489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11510" y="500133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0CCE815-41E2-446D-A28C-B0D23E9B6D28}"/>
                </a:ext>
              </a:extLst>
            </p:cNvPr>
            <p:cNvCxnSpPr>
              <a:cxnSpLocks/>
              <a:stCxn id="21" idx="0"/>
              <a:endCxn id="21" idx="2"/>
            </p:cNvCxnSpPr>
            <p:nvPr/>
          </p:nvCxnSpPr>
          <p:spPr>
            <a:xfrm>
              <a:off x="3925910" y="500133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892C651E-6CAA-499F-AC72-BC1DC4155F98}"/>
                </a:ext>
              </a:extLst>
            </p:cNvPr>
            <p:cNvCxnSpPr>
              <a:cxnSpLocks/>
              <a:stCxn id="21" idx="3"/>
              <a:endCxn id="21" idx="1"/>
            </p:cNvCxnSpPr>
            <p:nvPr/>
          </p:nvCxnSpPr>
          <p:spPr>
            <a:xfrm flipH="1">
              <a:off x="3011510" y="1414533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3EB579C-657D-4344-A114-7ADC3645C906}"/>
                </a:ext>
              </a:extLst>
            </p:cNvPr>
            <p:cNvSpPr/>
            <p:nvPr/>
          </p:nvSpPr>
          <p:spPr>
            <a:xfrm>
              <a:off x="3011510" y="24834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E88E826-7DD9-4558-88B4-B2AF22E8D772}"/>
                </a:ext>
              </a:extLst>
            </p:cNvPr>
            <p:cNvCxnSpPr/>
            <p:nvPr/>
          </p:nvCxnSpPr>
          <p:spPr>
            <a:xfrm>
              <a:off x="3011510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03553BDB-40FD-46E8-A9E7-6CD56C6233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11510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7339B88B-1E2A-430C-A4E2-113DC13BD03C}"/>
                </a:ext>
              </a:extLst>
            </p:cNvPr>
            <p:cNvCxnSpPr>
              <a:cxnSpLocks/>
              <a:stCxn id="26" idx="0"/>
              <a:endCxn id="26" idx="2"/>
            </p:cNvCxnSpPr>
            <p:nvPr/>
          </p:nvCxnSpPr>
          <p:spPr>
            <a:xfrm>
              <a:off x="3925910" y="24834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E8B2D45-DF0F-4DD5-8FF8-84E0C729DA9F}"/>
                </a:ext>
              </a:extLst>
            </p:cNvPr>
            <p:cNvCxnSpPr>
              <a:cxnSpLocks/>
              <a:stCxn id="26" idx="3"/>
              <a:endCxn id="26" idx="1"/>
            </p:cNvCxnSpPr>
            <p:nvPr/>
          </p:nvCxnSpPr>
          <p:spPr>
            <a:xfrm flipH="1">
              <a:off x="3011510" y="33978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74D2C2E4-1390-49EC-AC94-668CE5DD4867}"/>
                </a:ext>
              </a:extLst>
            </p:cNvPr>
            <p:cNvSpPr/>
            <p:nvPr/>
          </p:nvSpPr>
          <p:spPr>
            <a:xfrm>
              <a:off x="3011510" y="44646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BBA2B23F-EF1F-4FD4-A150-8DDC13EF64E8}"/>
                </a:ext>
              </a:extLst>
            </p:cNvPr>
            <p:cNvCxnSpPr/>
            <p:nvPr/>
          </p:nvCxnSpPr>
          <p:spPr>
            <a:xfrm>
              <a:off x="3011510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A80A4729-68BE-415A-92BC-0215627BC2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11510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02595FC8-1792-40F3-B6C4-A4267CE9E475}"/>
                </a:ext>
              </a:extLst>
            </p:cNvPr>
            <p:cNvCxnSpPr>
              <a:cxnSpLocks/>
              <a:stCxn id="31" idx="0"/>
              <a:endCxn id="31" idx="2"/>
            </p:cNvCxnSpPr>
            <p:nvPr/>
          </p:nvCxnSpPr>
          <p:spPr>
            <a:xfrm>
              <a:off x="3925910" y="44646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35F3F79-890D-4525-98EA-A70A39FDD905}"/>
                </a:ext>
              </a:extLst>
            </p:cNvPr>
            <p:cNvCxnSpPr>
              <a:cxnSpLocks/>
              <a:stCxn id="31" idx="3"/>
              <a:endCxn id="31" idx="1"/>
            </p:cNvCxnSpPr>
            <p:nvPr/>
          </p:nvCxnSpPr>
          <p:spPr>
            <a:xfrm flipH="1">
              <a:off x="3011510" y="53790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14BE0680-E23B-4B97-A74A-5DB7FF39CA6D}"/>
                </a:ext>
              </a:extLst>
            </p:cNvPr>
            <p:cNvSpPr/>
            <p:nvPr/>
          </p:nvSpPr>
          <p:spPr>
            <a:xfrm>
              <a:off x="5031347" y="5022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3163F17-D722-4AF8-94DC-C04993A9A182}"/>
                </a:ext>
              </a:extLst>
            </p:cNvPr>
            <p:cNvCxnSpPr/>
            <p:nvPr/>
          </p:nvCxnSpPr>
          <p:spPr>
            <a:xfrm>
              <a:off x="5031347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FAEB6368-197D-49C8-8D13-06E262A98C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31347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AC393496-E3FE-4126-8471-296007F69F9B}"/>
                </a:ext>
              </a:extLst>
            </p:cNvPr>
            <p:cNvCxnSpPr>
              <a:cxnSpLocks/>
              <a:stCxn id="36" idx="0"/>
              <a:endCxn id="36" idx="2"/>
            </p:cNvCxnSpPr>
            <p:nvPr/>
          </p:nvCxnSpPr>
          <p:spPr>
            <a:xfrm>
              <a:off x="5945747" y="5022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FC2F0F4-8C6F-4C3E-9784-0AC802FFF261}"/>
                </a:ext>
              </a:extLst>
            </p:cNvPr>
            <p:cNvCxnSpPr>
              <a:cxnSpLocks/>
              <a:stCxn id="36" idx="3"/>
              <a:endCxn id="36" idx="1"/>
            </p:cNvCxnSpPr>
            <p:nvPr/>
          </p:nvCxnSpPr>
          <p:spPr>
            <a:xfrm flipH="1">
              <a:off x="5031347" y="14166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96F5EEE8-2B64-4C9A-8FAF-E9A2571B07E2}"/>
                </a:ext>
              </a:extLst>
            </p:cNvPr>
            <p:cNvSpPr/>
            <p:nvPr/>
          </p:nvSpPr>
          <p:spPr>
            <a:xfrm>
              <a:off x="5031347" y="24834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674DD64D-E33D-4BF3-8566-1B427F9E870D}"/>
                </a:ext>
              </a:extLst>
            </p:cNvPr>
            <p:cNvCxnSpPr/>
            <p:nvPr/>
          </p:nvCxnSpPr>
          <p:spPr>
            <a:xfrm>
              <a:off x="5031347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58AEE5F-EE29-4BF0-AA92-E2BE6232A8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31347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6098C6BE-802F-42BE-9717-4243EA22D7FF}"/>
                </a:ext>
              </a:extLst>
            </p:cNvPr>
            <p:cNvCxnSpPr>
              <a:cxnSpLocks/>
              <a:stCxn id="41" idx="0"/>
              <a:endCxn id="41" idx="2"/>
            </p:cNvCxnSpPr>
            <p:nvPr/>
          </p:nvCxnSpPr>
          <p:spPr>
            <a:xfrm>
              <a:off x="5945747" y="24834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D79C3A39-EB8A-4303-AC5B-6CB17DA3E1FD}"/>
                </a:ext>
              </a:extLst>
            </p:cNvPr>
            <p:cNvCxnSpPr>
              <a:cxnSpLocks/>
              <a:stCxn id="41" idx="3"/>
              <a:endCxn id="41" idx="1"/>
            </p:cNvCxnSpPr>
            <p:nvPr/>
          </p:nvCxnSpPr>
          <p:spPr>
            <a:xfrm flipH="1">
              <a:off x="5031347" y="33978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B27DCB91-3CE2-497A-BF60-1AD58FA772A4}"/>
                </a:ext>
              </a:extLst>
            </p:cNvPr>
            <p:cNvSpPr/>
            <p:nvPr/>
          </p:nvSpPr>
          <p:spPr>
            <a:xfrm>
              <a:off x="5031347" y="44646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B49273C-1435-4A93-9581-A3FD30CAA6C8}"/>
                </a:ext>
              </a:extLst>
            </p:cNvPr>
            <p:cNvCxnSpPr/>
            <p:nvPr/>
          </p:nvCxnSpPr>
          <p:spPr>
            <a:xfrm>
              <a:off x="5031347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4CC016F5-9684-4B49-81A8-D2DA8A7FD8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31347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D36530C4-33C1-4423-BCBC-2AEC775CD17A}"/>
                </a:ext>
              </a:extLst>
            </p:cNvPr>
            <p:cNvCxnSpPr>
              <a:cxnSpLocks/>
              <a:stCxn id="46" idx="0"/>
              <a:endCxn id="46" idx="2"/>
            </p:cNvCxnSpPr>
            <p:nvPr/>
          </p:nvCxnSpPr>
          <p:spPr>
            <a:xfrm>
              <a:off x="5945747" y="44646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E7E70A0D-486A-4A1F-8021-314AACFC37F0}"/>
                </a:ext>
              </a:extLst>
            </p:cNvPr>
            <p:cNvCxnSpPr>
              <a:cxnSpLocks/>
              <a:stCxn id="46" idx="3"/>
              <a:endCxn id="46" idx="1"/>
            </p:cNvCxnSpPr>
            <p:nvPr/>
          </p:nvCxnSpPr>
          <p:spPr>
            <a:xfrm flipH="1">
              <a:off x="5031347" y="53790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D2016D11-C391-436A-916F-6D973DE2325B}"/>
                </a:ext>
              </a:extLst>
            </p:cNvPr>
            <p:cNvSpPr/>
            <p:nvPr/>
          </p:nvSpPr>
          <p:spPr>
            <a:xfrm>
              <a:off x="7051184" y="500133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F62F742-0FDF-49D5-AE52-DDFA14E43965}"/>
                </a:ext>
              </a:extLst>
            </p:cNvPr>
            <p:cNvCxnSpPr/>
            <p:nvPr/>
          </p:nvCxnSpPr>
          <p:spPr>
            <a:xfrm>
              <a:off x="7051184" y="500133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9ACBE96-8EB9-4EB7-B1ED-B7E58B492B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1184" y="500133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7698FCAC-D185-48CA-94FC-DD52E7BFDDF7}"/>
                </a:ext>
              </a:extLst>
            </p:cNvPr>
            <p:cNvCxnSpPr>
              <a:cxnSpLocks/>
              <a:stCxn id="51" idx="0"/>
              <a:endCxn id="51" idx="2"/>
            </p:cNvCxnSpPr>
            <p:nvPr/>
          </p:nvCxnSpPr>
          <p:spPr>
            <a:xfrm>
              <a:off x="7965584" y="500133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F4B99A5F-2F13-47A7-8CBD-2AF04697E9D3}"/>
                </a:ext>
              </a:extLst>
            </p:cNvPr>
            <p:cNvCxnSpPr>
              <a:cxnSpLocks/>
              <a:stCxn id="51" idx="3"/>
              <a:endCxn id="51" idx="1"/>
            </p:cNvCxnSpPr>
            <p:nvPr/>
          </p:nvCxnSpPr>
          <p:spPr>
            <a:xfrm flipH="1">
              <a:off x="7051184" y="1414533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AC55F8A-EB7E-4CC9-92B4-D79A4C706A77}"/>
                </a:ext>
              </a:extLst>
            </p:cNvPr>
            <p:cNvSpPr/>
            <p:nvPr/>
          </p:nvSpPr>
          <p:spPr>
            <a:xfrm>
              <a:off x="7051184" y="24834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2D5A1C7C-7F46-4839-A4C2-07BF4299C203}"/>
                </a:ext>
              </a:extLst>
            </p:cNvPr>
            <p:cNvCxnSpPr/>
            <p:nvPr/>
          </p:nvCxnSpPr>
          <p:spPr>
            <a:xfrm>
              <a:off x="7051184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F75F3646-DC39-41F2-9743-C99BAC46DE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1184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7365C7A2-DD18-4B8F-BE9A-FD1800CE1729}"/>
                </a:ext>
              </a:extLst>
            </p:cNvPr>
            <p:cNvCxnSpPr>
              <a:cxnSpLocks/>
              <a:stCxn id="56" idx="0"/>
              <a:endCxn id="56" idx="2"/>
            </p:cNvCxnSpPr>
            <p:nvPr/>
          </p:nvCxnSpPr>
          <p:spPr>
            <a:xfrm>
              <a:off x="7965584" y="24834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8205AF9-618D-447D-A409-2B04B045C434}"/>
                </a:ext>
              </a:extLst>
            </p:cNvPr>
            <p:cNvCxnSpPr>
              <a:cxnSpLocks/>
              <a:stCxn id="56" idx="3"/>
              <a:endCxn id="56" idx="1"/>
            </p:cNvCxnSpPr>
            <p:nvPr/>
          </p:nvCxnSpPr>
          <p:spPr>
            <a:xfrm flipH="1">
              <a:off x="7051184" y="33978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E4B5C2EF-50AA-474B-A8AC-C9ECA3A62E2B}"/>
                </a:ext>
              </a:extLst>
            </p:cNvPr>
            <p:cNvSpPr/>
            <p:nvPr/>
          </p:nvSpPr>
          <p:spPr>
            <a:xfrm>
              <a:off x="7051184" y="44646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5F8EB8FE-A260-44C7-838B-86CA8E8FC9E4}"/>
                </a:ext>
              </a:extLst>
            </p:cNvPr>
            <p:cNvCxnSpPr/>
            <p:nvPr/>
          </p:nvCxnSpPr>
          <p:spPr>
            <a:xfrm>
              <a:off x="7051184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C6BF5D27-98F2-4E97-9D3E-649B1541AF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1184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E939D7CE-CC12-4E47-A58B-4ED4C511ADFD}"/>
                </a:ext>
              </a:extLst>
            </p:cNvPr>
            <p:cNvCxnSpPr>
              <a:cxnSpLocks/>
              <a:stCxn id="61" idx="0"/>
              <a:endCxn id="61" idx="2"/>
            </p:cNvCxnSpPr>
            <p:nvPr/>
          </p:nvCxnSpPr>
          <p:spPr>
            <a:xfrm>
              <a:off x="7965584" y="44646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FC24733F-F170-4974-AADC-757B7E8B1B2D}"/>
                </a:ext>
              </a:extLst>
            </p:cNvPr>
            <p:cNvCxnSpPr>
              <a:cxnSpLocks/>
              <a:stCxn id="61" idx="3"/>
              <a:endCxn id="61" idx="1"/>
            </p:cNvCxnSpPr>
            <p:nvPr/>
          </p:nvCxnSpPr>
          <p:spPr>
            <a:xfrm flipH="1">
              <a:off x="7051184" y="53790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167866B3-64B5-40F3-A98B-223F54320843}"/>
                </a:ext>
              </a:extLst>
            </p:cNvPr>
            <p:cNvSpPr/>
            <p:nvPr/>
          </p:nvSpPr>
          <p:spPr>
            <a:xfrm>
              <a:off x="9071021" y="5022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A66BF61D-E16D-4657-873F-AF563FCF7517}"/>
                </a:ext>
              </a:extLst>
            </p:cNvPr>
            <p:cNvCxnSpPr/>
            <p:nvPr/>
          </p:nvCxnSpPr>
          <p:spPr>
            <a:xfrm>
              <a:off x="9071021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1B477BC-524C-461F-B9DA-E61F1ACB3B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71021" y="5022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F8178993-2F60-4263-A5FE-ABCC443031B3}"/>
                </a:ext>
              </a:extLst>
            </p:cNvPr>
            <p:cNvCxnSpPr>
              <a:cxnSpLocks/>
              <a:stCxn id="66" idx="0"/>
              <a:endCxn id="66" idx="2"/>
            </p:cNvCxnSpPr>
            <p:nvPr/>
          </p:nvCxnSpPr>
          <p:spPr>
            <a:xfrm>
              <a:off x="9985421" y="5022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FAE99A5-C0FC-4136-BBF5-F77599107F58}"/>
                </a:ext>
              </a:extLst>
            </p:cNvPr>
            <p:cNvCxnSpPr>
              <a:cxnSpLocks/>
              <a:stCxn id="66" idx="3"/>
              <a:endCxn id="66" idx="1"/>
            </p:cNvCxnSpPr>
            <p:nvPr/>
          </p:nvCxnSpPr>
          <p:spPr>
            <a:xfrm flipH="1">
              <a:off x="9071021" y="14166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6852C396-43E1-45E6-933E-D00CAD879BC5}"/>
                </a:ext>
              </a:extLst>
            </p:cNvPr>
            <p:cNvSpPr/>
            <p:nvPr/>
          </p:nvSpPr>
          <p:spPr>
            <a:xfrm>
              <a:off x="9071021" y="24834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12CD4E5F-97AC-4B28-9A9D-6B7785FEAB11}"/>
                </a:ext>
              </a:extLst>
            </p:cNvPr>
            <p:cNvCxnSpPr/>
            <p:nvPr/>
          </p:nvCxnSpPr>
          <p:spPr>
            <a:xfrm>
              <a:off x="9071021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2BE3D025-74F7-42A2-9C5D-20D070D78C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71021" y="24834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167CB8C-C60B-4BD5-8DAC-19CAFA0DFC3C}"/>
                </a:ext>
              </a:extLst>
            </p:cNvPr>
            <p:cNvCxnSpPr>
              <a:cxnSpLocks/>
              <a:stCxn id="71" idx="0"/>
              <a:endCxn id="71" idx="2"/>
            </p:cNvCxnSpPr>
            <p:nvPr/>
          </p:nvCxnSpPr>
          <p:spPr>
            <a:xfrm>
              <a:off x="9985421" y="24834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1B83AF3-F073-413E-8AC5-FCAECE710CA8}"/>
                </a:ext>
              </a:extLst>
            </p:cNvPr>
            <p:cNvCxnSpPr>
              <a:cxnSpLocks/>
              <a:stCxn id="71" idx="3"/>
              <a:endCxn id="71" idx="1"/>
            </p:cNvCxnSpPr>
            <p:nvPr/>
          </p:nvCxnSpPr>
          <p:spPr>
            <a:xfrm flipH="1">
              <a:off x="9071021" y="33978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F8C3FC32-AB10-4E8F-A178-D07D0542328E}"/>
                </a:ext>
              </a:extLst>
            </p:cNvPr>
            <p:cNvSpPr/>
            <p:nvPr/>
          </p:nvSpPr>
          <p:spPr>
            <a:xfrm>
              <a:off x="9071021" y="4464678"/>
              <a:ext cx="1828800" cy="1828800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C45F1205-CA3A-4685-908D-367F6B4AFBB2}"/>
                </a:ext>
              </a:extLst>
            </p:cNvPr>
            <p:cNvCxnSpPr/>
            <p:nvPr/>
          </p:nvCxnSpPr>
          <p:spPr>
            <a:xfrm>
              <a:off x="9071021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742A21EC-7D2A-4145-A37A-19F99D614E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71021" y="4464678"/>
              <a:ext cx="182880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A375DFB-3821-430B-8A9A-432AFBD8C08A}"/>
                </a:ext>
              </a:extLst>
            </p:cNvPr>
            <p:cNvCxnSpPr>
              <a:cxnSpLocks/>
              <a:stCxn id="76" idx="0"/>
              <a:endCxn id="76" idx="2"/>
            </p:cNvCxnSpPr>
            <p:nvPr/>
          </p:nvCxnSpPr>
          <p:spPr>
            <a:xfrm>
              <a:off x="9985421" y="4464678"/>
              <a:ext cx="0" cy="182880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62F4A906-6CCD-47FD-BBDC-F5BFF65816AA}"/>
                </a:ext>
              </a:extLst>
            </p:cNvPr>
            <p:cNvCxnSpPr>
              <a:cxnSpLocks/>
              <a:stCxn id="76" idx="3"/>
              <a:endCxn id="76" idx="1"/>
            </p:cNvCxnSpPr>
            <p:nvPr/>
          </p:nvCxnSpPr>
          <p:spPr>
            <a:xfrm flipH="1">
              <a:off x="9071021" y="5379078"/>
              <a:ext cx="1828800" cy="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959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9C3F8-1DB3-4F4C-AC2D-ADE28F3D1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858708-EFFD-471B-B035-7810E8C5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DBF08F-6CB1-4A4F-B805-68E57C822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A6C9F1-5DAC-4BAF-876F-86442D398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46E311-AC53-4FD5-928A-74E0550A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6C36BA-DB90-429E-89C5-3CB7C8D1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02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BBD5A2-9FCE-4A73-B3D2-D0BA9F3A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C399D8-33DF-47F4-BBA4-F488A1E2D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952D74-9678-43C0-9CA6-81C4512C0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736C70-6C62-4D20-91A7-6C61B45F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1BF94E-A5E6-4894-9478-06FE4E37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486D72-F49A-4478-AEC8-90CB7862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19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83746C-C02E-458F-9DBD-83145FD9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0FFDCD-E59E-4144-9D7C-819571AA7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D7F32E-9358-4370-97A9-94419C6EA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6B687-E5DE-4581-938B-1CFC0ABBF313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589A4-B99A-4527-B7B1-FD0C80B86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9A077D-8D87-4F2D-B60C-FBC9912EC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671F-445A-43A8-9866-5699EA82EA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61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7D97C8EF-4646-45BB-A9D4-8883AE358E33}"/>
              </a:ext>
            </a:extLst>
          </p:cNvPr>
          <p:cNvSpPr txBox="1"/>
          <p:nvPr/>
        </p:nvSpPr>
        <p:spPr>
          <a:xfrm>
            <a:off x="1190170" y="391886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0" dirty="0">
                <a:latin typeface="KaiTi" panose="02010609060101010101" pitchFamily="49" charset="-122"/>
                <a:ea typeface="KaiTi" panose="02010609060101010101" pitchFamily="49" charset="-122"/>
              </a:rPr>
              <a:t>汉</a:t>
            </a:r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52615F1C-763F-4B75-9FF3-640490D80671}"/>
              </a:ext>
            </a:extLst>
          </p:cNvPr>
          <p:cNvSpPr txBox="1"/>
          <p:nvPr/>
        </p:nvSpPr>
        <p:spPr>
          <a:xfrm>
            <a:off x="1190169" y="2359906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0" dirty="0">
                <a:solidFill>
                  <a:schemeClr val="bg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汉</a:t>
            </a:r>
            <a:endParaRPr kumimoji="1" lang="ja-JP" altLang="en-US" sz="12000" dirty="0">
              <a:solidFill>
                <a:schemeClr val="bg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B7D93282-A237-4B61-94ED-922D26551B46}"/>
              </a:ext>
            </a:extLst>
          </p:cNvPr>
          <p:cNvSpPr txBox="1"/>
          <p:nvPr/>
        </p:nvSpPr>
        <p:spPr>
          <a:xfrm>
            <a:off x="3171370" y="391886"/>
            <a:ext cx="172354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0" dirty="0">
                <a:latin typeface="KaiTi" panose="02010609060101010101" pitchFamily="49" charset="-122"/>
                <a:ea typeface="KaiTi" panose="02010609060101010101" pitchFamily="49" charset="-122"/>
              </a:rPr>
              <a:t>语</a:t>
            </a:r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22AD3D58-1ABA-46D1-953D-C1156EE7981F}"/>
              </a:ext>
            </a:extLst>
          </p:cNvPr>
          <p:cNvSpPr txBox="1"/>
          <p:nvPr/>
        </p:nvSpPr>
        <p:spPr>
          <a:xfrm>
            <a:off x="3171369" y="2359906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0" dirty="0">
                <a:solidFill>
                  <a:schemeClr val="bg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语</a:t>
            </a:r>
            <a:endParaRPr kumimoji="1" lang="ja-JP" altLang="en-US" sz="12000" dirty="0">
              <a:solidFill>
                <a:schemeClr val="bg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74B80018-34E8-407D-94A4-F699CF76089F}"/>
              </a:ext>
            </a:extLst>
          </p:cNvPr>
          <p:cNvSpPr txBox="1"/>
          <p:nvPr/>
        </p:nvSpPr>
        <p:spPr>
          <a:xfrm>
            <a:off x="5152569" y="391886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0" dirty="0"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FC85785A-9426-4536-B6D5-91827D693DB5}"/>
              </a:ext>
            </a:extLst>
          </p:cNvPr>
          <p:cNvSpPr txBox="1"/>
          <p:nvPr/>
        </p:nvSpPr>
        <p:spPr>
          <a:xfrm>
            <a:off x="5152568" y="2359906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0" dirty="0">
                <a:solidFill>
                  <a:schemeClr val="bg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endParaRPr kumimoji="1" lang="ja-JP" altLang="en-US" sz="12000" dirty="0">
              <a:solidFill>
                <a:schemeClr val="bg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B1EDD85A-D3F6-4D07-B0EC-D90B6EADA673}"/>
              </a:ext>
            </a:extLst>
          </p:cNvPr>
          <p:cNvSpPr txBox="1"/>
          <p:nvPr/>
        </p:nvSpPr>
        <p:spPr>
          <a:xfrm>
            <a:off x="7191822" y="406400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0" dirty="0">
                <a:latin typeface="KaiTi" panose="02010609060101010101" pitchFamily="49" charset="-122"/>
                <a:ea typeface="KaiTi" panose="02010609060101010101" pitchFamily="49" charset="-122"/>
              </a:rPr>
              <a:t>骨</a:t>
            </a:r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734620BA-7BE6-4E10-B12B-DB05E36EF7F5}"/>
              </a:ext>
            </a:extLst>
          </p:cNvPr>
          <p:cNvSpPr txBox="1"/>
          <p:nvPr/>
        </p:nvSpPr>
        <p:spPr>
          <a:xfrm>
            <a:off x="7162793" y="2374420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0" dirty="0">
                <a:solidFill>
                  <a:schemeClr val="bg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骨</a:t>
            </a:r>
            <a:endParaRPr kumimoji="1" lang="ja-JP" altLang="en-US" sz="12000" dirty="0">
              <a:solidFill>
                <a:schemeClr val="bg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408CDB4B-9391-466F-A144-11D265E2679F}"/>
              </a:ext>
            </a:extLst>
          </p:cNvPr>
          <p:cNvSpPr txBox="1"/>
          <p:nvPr/>
        </p:nvSpPr>
        <p:spPr>
          <a:xfrm>
            <a:off x="9173021" y="362858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0" dirty="0">
                <a:latin typeface="KaiTi" panose="02010609060101010101" pitchFamily="49" charset="-122"/>
                <a:ea typeface="KaiTi" panose="02010609060101010101" pitchFamily="49" charset="-122"/>
              </a:rPr>
              <a:t>头</a:t>
            </a:r>
            <a:endParaRPr kumimoji="1" lang="ja-JP" altLang="en-US" sz="1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B70278A1-5C72-4849-A58D-293F1A3D998E}"/>
              </a:ext>
            </a:extLst>
          </p:cNvPr>
          <p:cNvSpPr txBox="1"/>
          <p:nvPr/>
        </p:nvSpPr>
        <p:spPr>
          <a:xfrm>
            <a:off x="9143992" y="2330878"/>
            <a:ext cx="1723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0" dirty="0">
                <a:solidFill>
                  <a:schemeClr val="bg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头</a:t>
            </a:r>
            <a:endParaRPr kumimoji="1" lang="ja-JP" altLang="en-US" sz="12000" dirty="0">
              <a:solidFill>
                <a:schemeClr val="bg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393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KaiTi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2021-10-09T11:29:14Z</dcterms:created>
  <dcterms:modified xsi:type="dcterms:W3CDTF">2021-10-09T11:34:02Z</dcterms:modified>
</cp:coreProperties>
</file>