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DBF1"/>
    <a:srgbClr val="22C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18015E-1362-45D5-948F-38343CF09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D1A3586-63E7-4DE5-99ED-2059E4F1C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D59440-1F81-4A90-9481-6E49CC80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E8F3B0-26C3-4EE0-8D94-C84C5B0F2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64C4BF-4A1A-42CD-9C26-14A1C9463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45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4B41B9-8080-4144-A190-8D9126BB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781E5A2-1CC4-4BCF-AE1B-E1D2FF18C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7FC028-DF66-4DB6-8036-E25F9BC3C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C7C913-D9FB-4542-91C7-B8BB7B294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7EA439-FCC9-4D86-84B3-4AB4DF228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257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C24DFD-B890-4F69-A5A8-47FB7A064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D08E531-94E0-4B94-BCD4-B71B4C4FC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73BCB9-DCB4-4CB2-B0AC-3B79AB1F5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7F1EB6-9B20-489D-8B95-79C531F5C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7553A2-CCC4-40F1-A886-03050A83D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24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28018-F2B8-43B3-8182-95EBFBD0B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D43CEA-7BC5-4266-9CD4-A8ED7F054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BD7F93-5472-4076-8220-63274C3E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8840A6-11C8-4269-8D43-37DC1ED52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68AD3F-85A0-4EEA-95E4-7A6F3E623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47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1023F0-9462-46C3-A058-982E681E9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B50DAE-FB5D-4C0A-B7A4-5D987D555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D2AA51-9721-4789-AC28-D76441FFA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042480-92F6-4155-AA7E-C55F6F075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D513A2-D4E3-407C-BDD5-A112551C8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18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727E3A-1093-455B-B90A-B1FE6604B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DC0E6C-170C-4CAA-AC82-1254B026D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46F8F0B-B1FF-43E0-AEC3-0DEA30D11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89E3DC-92B5-45BF-9317-F317A827F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AC45C5-68C8-4B7F-86E0-1E8E2CA9F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69F882-61ED-4824-9A5A-4B554CA5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31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CAD495-F3CA-4814-AC66-EA8D5CE1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5EDEE1-9DA2-4E1D-A95D-31AE0D601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898E4C-57F4-4D99-8719-F7E5F748D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E8DD4E3-5E34-440F-969B-73E19C6E63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437F128-7838-4FED-98BD-60A6A03055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E726EEF-5B67-4F71-B131-1B5DDB30C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5A954FA-C771-40F0-9CD4-62658EAB6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93B860D-7069-4A3F-87E5-D985BADFE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E1627C-C1D2-4533-82E4-5D2D31D26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94FE3D4-8756-4E5A-B3D7-5E3E32A90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8EB7876-D7DA-45FC-841D-BF5B82BC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FBC198-7863-4049-8AD1-37CE15148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16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691D0E4-DA6A-411F-A133-04C4D4313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48C04D-634A-4909-B860-9F40C47DE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159380-78D6-43B7-B9DD-23D53370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4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0566DE-508A-4E83-BACD-827362DAC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BB4810-F302-4DBA-9183-66789ECDA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9170FA-4C57-49DA-9E00-FED5AC3CC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4617A11-C514-47E2-B400-996B1500F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205B4-02B5-4623-9905-F805DB5F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E28E76-D408-4645-8968-27D88789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77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242154-5879-4DA3-9917-CDC11539D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DC929B4-8904-47F2-B146-3D2946D884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F5FDB1-4612-42DA-87CD-F4D0E9199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1E9E69-86A9-405E-AAE4-42C7BE98A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867B99-6AB9-4EE6-8C96-434D22564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2C887E-508B-4F3D-88A0-E74E8CE2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12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E975A4A-5B96-4AB3-9977-A6F88247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C4C306-EF4D-4272-86D2-2E3C34D49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D8CCD2-FE65-4728-8BFD-6D0096295F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804DD-1193-4ECD-AE11-D660D623BD15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9630F5-D7A0-4503-9578-E642AD05F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C1DC99-4B2F-4214-BAFE-8A8320E075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FFB06-A2B6-469E-A230-64690D20D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85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9470DC7-C14F-4F20-BC81-0F5611105663}"/>
              </a:ext>
            </a:extLst>
          </p:cNvPr>
          <p:cNvSpPr/>
          <p:nvPr/>
        </p:nvSpPr>
        <p:spPr>
          <a:xfrm>
            <a:off x="3657600" y="1445342"/>
            <a:ext cx="1386348" cy="1327354"/>
          </a:xfrm>
          <a:prstGeom prst="rect">
            <a:avLst/>
          </a:prstGeom>
          <a:solidFill>
            <a:srgbClr val="7FDBF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8000" b="1" dirty="0">
                <a:solidFill>
                  <a:schemeClr val="tx1"/>
                </a:solidFill>
              </a:rPr>
              <a:t>喝</a:t>
            </a:r>
            <a:endParaRPr kumimoji="1" lang="ja-JP" altLang="en-US" sz="8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82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HINO Yoshihiro</dc:creator>
  <cp:lastModifiedBy>HINO Yoshihiro</cp:lastModifiedBy>
  <cp:revision>1</cp:revision>
  <dcterms:created xsi:type="dcterms:W3CDTF">2021-11-12T01:33:22Z</dcterms:created>
  <dcterms:modified xsi:type="dcterms:W3CDTF">2021-11-12T01:33:57Z</dcterms:modified>
</cp:coreProperties>
</file>