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EB3DE6-20D0-4425-A8C9-93CC659AF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1C8790-421E-4A6A-AE5E-9B630BCC4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D216B8-7C12-412A-B6B5-4B0EE75E0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6CD102-6886-47DA-AEB3-53E2529C4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C652B3-3FD2-49A0-A619-754B95C2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45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D1D345-01DA-4303-8A7F-C3B02D7D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82CF57-027B-471D-907C-8DACE0C0E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DEE33D-5D8C-48D0-BE3D-E47E4A3E7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CAB6AA-A0B6-47F7-A105-C4CC8AD7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7C6957-0A4D-4034-91F7-285989BC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85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710171-822F-41AE-9EEC-5C464C537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889401-6CD4-46F8-85B7-F0BC53C4B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9F5A05-6C48-49F3-AABA-6DFE93C64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DD4B6A-11EB-43BC-B2C8-EE8015D5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C6C1E-6FF1-409B-8F9C-A9954675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15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961D4-E9EA-4F3C-AEBA-75376882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286997-ED21-480B-B523-9285916FE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7C9007-A7AB-47CB-BB18-A28A58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C35847-99B3-4BF2-830A-313DAD063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7A1A0D-EBA1-44FF-A7EA-EE80B71A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20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8D6B3A-D749-4B8F-8782-603B7EACF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B0C498-2405-4806-8328-B0889D50A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E36F12-58CF-4943-B77A-61B86C5B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0486E8-B7D4-4A1C-BFDF-5E16EC28A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1D1478-9DD1-495F-9E81-8B5D1A8D1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4D28D4-A6EF-4B10-8CC4-B9044F652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A60A39-E379-4FF6-ACAB-AFD7B4C47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5E57F7-0548-4A41-83BF-1E2F17964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2ADDC3-71F9-4E27-ACA0-6856E833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679F10-7750-485C-A627-DE2676C3B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322EF4-9985-4905-84C7-7F4514EC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88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8260-25A1-48AC-9916-8DFEC13D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A42CE8-7A6F-41A9-991C-CF017A401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599CA9-4209-4A2A-AAC2-6D83241B4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5CAE795-9678-4568-B0F0-7AC9CAE6F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4F06F6-F8F5-4D5F-90B3-3919760E4A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6AD2BC-21A9-4D94-B75B-6833B0F7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51FEBB-51E9-4356-AB99-074B679E1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C9596A-D667-4B49-9A01-53B04BB10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65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B1001E-3BE7-4FDB-966B-1CB82DB4E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7009CC-60F4-4C99-9807-A76B402B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0946E6-56CB-4327-9591-8EE664A1E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852B1F-D916-4970-BD63-1940EB8C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38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A50F43D-246C-463B-811B-C06E700FC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9A9148-872E-42D0-BEB1-D83C4862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BBD762-3B9C-4D52-8955-E89BBC8C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7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0C4700-9185-4EA6-AE1E-FA4469A2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ED54E7-1FBA-4584-B3BA-9B4B4C7E9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975FD1-3760-4C28-884D-34AEA26F2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F05900-DB74-4669-88DA-A0913440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AC96F6-CC8C-4B60-9DE2-0638096F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87080D-7939-4BC7-B5B7-ACF8F970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92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291A4-6A2C-40EB-BB8D-B28C1D54A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7C6F1E-7639-4F24-943D-CB4E2A151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78E73C-0379-484B-B0A4-674305B09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ABB500-6D49-4E53-ACE2-21C799B6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DE4AC1-30D8-41C1-83F8-819A3AB2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B105BB-096E-4753-92F2-B1DA8F7C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8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7335AE5-DEE7-49B4-BA28-BDFCA7020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537998-C45F-40C7-8A42-341E3E575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51A183-2D86-4577-B25C-C062E8A5FB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0EA35-AF4D-46CC-993D-99B956D1D6A0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DFAEA5-7EDC-4862-9A20-5405E588E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50F44D-5530-4425-822E-C7E1D99DE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9744E-0F18-490F-9791-6ADB61482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33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F1E3B37-D6B4-4041-8265-E882158E3F44}"/>
              </a:ext>
            </a:extLst>
          </p:cNvPr>
          <p:cNvSpPr/>
          <p:nvPr/>
        </p:nvSpPr>
        <p:spPr>
          <a:xfrm>
            <a:off x="235974" y="658760"/>
            <a:ext cx="11670891" cy="2153265"/>
          </a:xfrm>
          <a:prstGeom prst="roundRect">
            <a:avLst/>
          </a:prstGeom>
          <a:noFill/>
          <a:ln w="381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22D525B-AE1A-40C0-80E5-F185396F804D}"/>
              </a:ext>
            </a:extLst>
          </p:cNvPr>
          <p:cNvSpPr/>
          <p:nvPr/>
        </p:nvSpPr>
        <p:spPr>
          <a:xfrm>
            <a:off x="235974" y="132734"/>
            <a:ext cx="2556387" cy="437537"/>
          </a:xfrm>
          <a:prstGeom prst="roundRect">
            <a:avLst/>
          </a:prstGeom>
          <a:solidFill>
            <a:srgbClr val="0070C0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解答欄</a:t>
            </a:r>
          </a:p>
        </p:txBody>
      </p:sp>
    </p:spTree>
    <p:extLst>
      <p:ext uri="{BB962C8B-B14F-4D97-AF65-F5344CB8AC3E}">
        <p14:creationId xmlns:p14="http://schemas.microsoft.com/office/powerpoint/2010/main" val="311139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1</cp:revision>
  <dcterms:created xsi:type="dcterms:W3CDTF">2021-11-12T01:35:44Z</dcterms:created>
  <dcterms:modified xsi:type="dcterms:W3CDTF">2021-11-12T01:36:06Z</dcterms:modified>
</cp:coreProperties>
</file>