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NO Yoshihiro" userId="60e9e67231bee1bf" providerId="LiveId" clId="{B46A9D6A-3037-486A-BE1F-76350E759D85}"/>
    <pc:docChg chg="custSel addSld delSld modSld sldOrd">
      <pc:chgData name="HINO Yoshihiro" userId="60e9e67231bee1bf" providerId="LiveId" clId="{B46A9D6A-3037-486A-BE1F-76350E759D85}" dt="2021-11-12T01:59:52.965" v="412" actId="1076"/>
      <pc:docMkLst>
        <pc:docMk/>
      </pc:docMkLst>
      <pc:sldChg chg="del">
        <pc:chgData name="HINO Yoshihiro" userId="60e9e67231bee1bf" providerId="LiveId" clId="{B46A9D6A-3037-486A-BE1F-76350E759D85}" dt="2021-11-12T01:50:02.493" v="1" actId="47"/>
        <pc:sldMkLst>
          <pc:docMk/>
          <pc:sldMk cId="1598124012" sldId="257"/>
        </pc:sldMkLst>
      </pc:sldChg>
      <pc:sldChg chg="addSp delSp modSp new mod">
        <pc:chgData name="HINO Yoshihiro" userId="60e9e67231bee1bf" providerId="LiveId" clId="{B46A9D6A-3037-486A-BE1F-76350E759D85}" dt="2021-11-12T01:59:52.965" v="412" actId="1076"/>
        <pc:sldMkLst>
          <pc:docMk/>
          <pc:sldMk cId="743187515" sldId="258"/>
        </pc:sldMkLst>
        <pc:spChg chg="del">
          <ac:chgData name="HINO Yoshihiro" userId="60e9e67231bee1bf" providerId="LiveId" clId="{B46A9D6A-3037-486A-BE1F-76350E759D85}" dt="2021-11-12T01:50:04.385" v="2" actId="478"/>
          <ac:spMkLst>
            <pc:docMk/>
            <pc:sldMk cId="743187515" sldId="258"/>
            <ac:spMk id="2" creationId="{243EF4BA-F104-4ED6-B358-DB60F8B2F1E6}"/>
          </ac:spMkLst>
        </pc:spChg>
        <pc:spChg chg="del">
          <ac:chgData name="HINO Yoshihiro" userId="60e9e67231bee1bf" providerId="LiveId" clId="{B46A9D6A-3037-486A-BE1F-76350E759D85}" dt="2021-11-12T01:50:05.065" v="3" actId="478"/>
          <ac:spMkLst>
            <pc:docMk/>
            <pc:sldMk cId="743187515" sldId="258"/>
            <ac:spMk id="3" creationId="{ADBC3DF0-5125-4BC0-944E-F8D03A43A095}"/>
          </ac:spMkLst>
        </pc:spChg>
        <pc:spChg chg="add mod">
          <ac:chgData name="HINO Yoshihiro" userId="60e9e67231bee1bf" providerId="LiveId" clId="{B46A9D6A-3037-486A-BE1F-76350E759D85}" dt="2021-11-12T01:59:52.965" v="412" actId="1076"/>
          <ac:spMkLst>
            <pc:docMk/>
            <pc:sldMk cId="743187515" sldId="258"/>
            <ac:spMk id="4" creationId="{E47D5F09-9501-4A04-80C0-6D8B5436B419}"/>
          </ac:spMkLst>
        </pc:spChg>
      </pc:sldChg>
      <pc:sldChg chg="addSp delSp modSp new mod ord">
        <pc:chgData name="HINO Yoshihiro" userId="60e9e67231bee1bf" providerId="LiveId" clId="{B46A9D6A-3037-486A-BE1F-76350E759D85}" dt="2021-11-12T01:56:23.703" v="155" actId="13822"/>
        <pc:sldMkLst>
          <pc:docMk/>
          <pc:sldMk cId="2734495104" sldId="259"/>
        </pc:sldMkLst>
        <pc:spChg chg="del">
          <ac:chgData name="HINO Yoshihiro" userId="60e9e67231bee1bf" providerId="LiveId" clId="{B46A9D6A-3037-486A-BE1F-76350E759D85}" dt="2021-11-12T01:53:21.796" v="99" actId="21"/>
          <ac:spMkLst>
            <pc:docMk/>
            <pc:sldMk cId="2734495104" sldId="259"/>
            <ac:spMk id="2" creationId="{715ECD72-0830-4A09-A181-1AE07C1B0122}"/>
          </ac:spMkLst>
        </pc:spChg>
        <pc:spChg chg="del">
          <ac:chgData name="HINO Yoshihiro" userId="60e9e67231bee1bf" providerId="LiveId" clId="{B46A9D6A-3037-486A-BE1F-76350E759D85}" dt="2021-11-12T01:53:22.948" v="100" actId="21"/>
          <ac:spMkLst>
            <pc:docMk/>
            <pc:sldMk cId="2734495104" sldId="259"/>
            <ac:spMk id="3" creationId="{13236631-1B0F-4E9E-B7B0-45EC15EEC65C}"/>
          </ac:spMkLst>
        </pc:spChg>
        <pc:spChg chg="add mod">
          <ac:chgData name="HINO Yoshihiro" userId="60e9e67231bee1bf" providerId="LiveId" clId="{B46A9D6A-3037-486A-BE1F-76350E759D85}" dt="2021-11-12T01:56:09.400" v="150" actId="13822"/>
          <ac:spMkLst>
            <pc:docMk/>
            <pc:sldMk cId="2734495104" sldId="259"/>
            <ac:spMk id="14" creationId="{3FB189AC-8B53-4834-A312-FC881AC50399}"/>
          </ac:spMkLst>
        </pc:spChg>
        <pc:spChg chg="add mod">
          <ac:chgData name="HINO Yoshihiro" userId="60e9e67231bee1bf" providerId="LiveId" clId="{B46A9D6A-3037-486A-BE1F-76350E759D85}" dt="2021-11-12T01:56:13.064" v="151" actId="13822"/>
          <ac:spMkLst>
            <pc:docMk/>
            <pc:sldMk cId="2734495104" sldId="259"/>
            <ac:spMk id="15" creationId="{1CBEE5F3-294E-4DA9-94F4-58456F0B8B24}"/>
          </ac:spMkLst>
        </pc:spChg>
        <pc:spChg chg="add mod">
          <ac:chgData name="HINO Yoshihiro" userId="60e9e67231bee1bf" providerId="LiveId" clId="{B46A9D6A-3037-486A-BE1F-76350E759D85}" dt="2021-11-12T01:56:17.137" v="152" actId="13822"/>
          <ac:spMkLst>
            <pc:docMk/>
            <pc:sldMk cId="2734495104" sldId="259"/>
            <ac:spMk id="16" creationId="{22AB035C-D31F-4D83-BBBF-2672ECFF456F}"/>
          </ac:spMkLst>
        </pc:spChg>
        <pc:spChg chg="add mod">
          <ac:chgData name="HINO Yoshihiro" userId="60e9e67231bee1bf" providerId="LiveId" clId="{B46A9D6A-3037-486A-BE1F-76350E759D85}" dt="2021-11-12T01:56:20.103" v="153" actId="13822"/>
          <ac:spMkLst>
            <pc:docMk/>
            <pc:sldMk cId="2734495104" sldId="259"/>
            <ac:spMk id="17" creationId="{A15F005D-0B18-434D-A932-A93137CA8417}"/>
          </ac:spMkLst>
        </pc:spChg>
        <pc:spChg chg="add mod">
          <ac:chgData name="HINO Yoshihiro" userId="60e9e67231bee1bf" providerId="LiveId" clId="{B46A9D6A-3037-486A-BE1F-76350E759D85}" dt="2021-11-12T01:56:23.703" v="155" actId="13822"/>
          <ac:spMkLst>
            <pc:docMk/>
            <pc:sldMk cId="2734495104" sldId="259"/>
            <ac:spMk id="18" creationId="{949922D8-9DE5-467A-BADC-0EFE0F6FEA91}"/>
          </ac:spMkLst>
        </pc:spChg>
        <pc:cxnChg chg="add mod">
          <ac:chgData name="HINO Yoshihiro" userId="60e9e67231bee1bf" providerId="LiveId" clId="{B46A9D6A-3037-486A-BE1F-76350E759D85}" dt="2021-11-12T01:54:16.301" v="117" actId="1076"/>
          <ac:cxnSpMkLst>
            <pc:docMk/>
            <pc:sldMk cId="2734495104" sldId="259"/>
            <ac:cxnSpMk id="5" creationId="{B39627B0-81FD-405A-AF3D-B6F509D2CBB4}"/>
          </ac:cxnSpMkLst>
        </pc:cxnChg>
        <pc:cxnChg chg="add mod">
          <ac:chgData name="HINO Yoshihiro" userId="60e9e67231bee1bf" providerId="LiveId" clId="{B46A9D6A-3037-486A-BE1F-76350E759D85}" dt="2021-11-12T01:54:16.301" v="117" actId="1076"/>
          <ac:cxnSpMkLst>
            <pc:docMk/>
            <pc:sldMk cId="2734495104" sldId="259"/>
            <ac:cxnSpMk id="6" creationId="{87F0E418-0C62-49A3-8009-92A6F715C5C4}"/>
          </ac:cxnSpMkLst>
        </pc:cxnChg>
        <pc:cxnChg chg="add mod">
          <ac:chgData name="HINO Yoshihiro" userId="60e9e67231bee1bf" providerId="LiveId" clId="{B46A9D6A-3037-486A-BE1F-76350E759D85}" dt="2021-11-12T01:54:16.301" v="117" actId="1076"/>
          <ac:cxnSpMkLst>
            <pc:docMk/>
            <pc:sldMk cId="2734495104" sldId="259"/>
            <ac:cxnSpMk id="7" creationId="{E365858B-653E-4C7B-BE7B-67A6B232C8DD}"/>
          </ac:cxnSpMkLst>
        </pc:cxnChg>
        <pc:cxnChg chg="add del mod">
          <ac:chgData name="HINO Yoshihiro" userId="60e9e67231bee1bf" providerId="LiveId" clId="{B46A9D6A-3037-486A-BE1F-76350E759D85}" dt="2021-11-12T01:53:50.252" v="110" actId="21"/>
          <ac:cxnSpMkLst>
            <pc:docMk/>
            <pc:sldMk cId="2734495104" sldId="259"/>
            <ac:cxnSpMk id="8" creationId="{22317633-08C7-4D6E-8113-C97ABADBD025}"/>
          </ac:cxnSpMkLst>
        </pc:cxnChg>
        <pc:cxnChg chg="add del mod">
          <ac:chgData name="HINO Yoshihiro" userId="60e9e67231bee1bf" providerId="LiveId" clId="{B46A9D6A-3037-486A-BE1F-76350E759D85}" dt="2021-11-12T01:53:54.979" v="112" actId="21"/>
          <ac:cxnSpMkLst>
            <pc:docMk/>
            <pc:sldMk cId="2734495104" sldId="259"/>
            <ac:cxnSpMk id="9" creationId="{D15CDA6C-EED4-445A-B7A8-BF30048129B7}"/>
          </ac:cxnSpMkLst>
        </pc:cxnChg>
        <pc:cxnChg chg="add del mod">
          <ac:chgData name="HINO Yoshihiro" userId="60e9e67231bee1bf" providerId="LiveId" clId="{B46A9D6A-3037-486A-BE1F-76350E759D85}" dt="2021-11-12T01:53:54.979" v="112" actId="21"/>
          <ac:cxnSpMkLst>
            <pc:docMk/>
            <pc:sldMk cId="2734495104" sldId="259"/>
            <ac:cxnSpMk id="10" creationId="{16A46D44-F7B0-4474-A310-F658CD6CA1D9}"/>
          </ac:cxnSpMkLst>
        </pc:cxnChg>
        <pc:cxnChg chg="add del mod">
          <ac:chgData name="HINO Yoshihiro" userId="60e9e67231bee1bf" providerId="LiveId" clId="{B46A9D6A-3037-486A-BE1F-76350E759D85}" dt="2021-11-12T01:53:54.979" v="112" actId="21"/>
          <ac:cxnSpMkLst>
            <pc:docMk/>
            <pc:sldMk cId="2734495104" sldId="259"/>
            <ac:cxnSpMk id="11" creationId="{E52D5CF6-E173-4BA6-9A3A-D001660F18D2}"/>
          </ac:cxnSpMkLst>
        </pc:cxnChg>
        <pc:cxnChg chg="add mod">
          <ac:chgData name="HINO Yoshihiro" userId="60e9e67231bee1bf" providerId="LiveId" clId="{B46A9D6A-3037-486A-BE1F-76350E759D85}" dt="2021-11-12T01:54:16.301" v="117" actId="1076"/>
          <ac:cxnSpMkLst>
            <pc:docMk/>
            <pc:sldMk cId="2734495104" sldId="259"/>
            <ac:cxnSpMk id="12" creationId="{B8486933-E76A-444D-A035-A5FAB9FE266E}"/>
          </ac:cxnSpMkLst>
        </pc:cxnChg>
        <pc:cxnChg chg="add mod">
          <ac:chgData name="HINO Yoshihiro" userId="60e9e67231bee1bf" providerId="LiveId" clId="{B46A9D6A-3037-486A-BE1F-76350E759D85}" dt="2021-11-12T01:54:16.301" v="117" actId="1076"/>
          <ac:cxnSpMkLst>
            <pc:docMk/>
            <pc:sldMk cId="2734495104" sldId="259"/>
            <ac:cxnSpMk id="13" creationId="{CC19A218-A32B-4394-82D2-1EDE853B2D7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5B4A92-098E-4368-BDF8-42DA6B8DD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2FC45E4-B8D5-4068-B9A2-02C32A567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023753-75A7-48E1-ABC8-73693A1C0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8E7-29B0-4330-81EB-E26D0106D0AE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0BE069-D4B9-4287-8130-68C6F96B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92A435-1496-4F99-B542-BB62CEADB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BE8BF-726A-43B3-B0BA-009C1EAED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02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B2ACCD-52EF-4A5A-96F2-D7631EF2C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5E18C1-C663-4BFB-A4D1-D67AD725E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DF5BE3-EC60-4B63-ACC1-E65CF984C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8E7-29B0-4330-81EB-E26D0106D0AE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BA71D1-B26A-404A-B914-A3FB82C5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706060-0FC5-48CC-B46E-5F3732F8E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BE8BF-726A-43B3-B0BA-009C1EAED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035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5F8E2F8-9AB8-4876-A031-BE3AF505D3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547E3F5-9E31-462F-A703-2A97F158D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AB6606-96E2-4CFA-ADF5-550F30167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8E7-29B0-4330-81EB-E26D0106D0AE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D2BAF2-F7F9-403A-8B80-3974325DB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06F9EE-C3A1-4AA3-8864-00D19D5E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BE8BF-726A-43B3-B0BA-009C1EAED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381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C09273-8099-4CB3-970A-E7AC7113F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042CE2-AB7B-49A8-A57E-49DC26449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3D316B-4460-45EC-B290-DE6AFFA07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8E7-29B0-4330-81EB-E26D0106D0AE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082745-2F3E-405E-8BE0-0F79552EB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4F23A3-09B4-47CB-904E-6246161DD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BE8BF-726A-43B3-B0BA-009C1EAED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936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A4CB18-E546-4C0C-B6DF-E371AAFB5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EE4909-09EC-4A8C-ABC8-3162BB0A3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66AFE2-DC61-455E-8294-7D8FD502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8E7-29B0-4330-81EB-E26D0106D0AE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76AF35-6BF2-4812-8F9C-6963FA19E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F683F5-8DC7-4EC0-B6D3-FDE1A5173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BE8BF-726A-43B3-B0BA-009C1EAED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92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999E28-7CFF-47AF-BF19-CA79BFB0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2CEBA0-D5D0-4CA8-9D7D-294555C471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CFDA91F-B4C6-46C7-953E-739844F1A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65315C-D545-49D1-AC28-5CA6E0104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8E7-29B0-4330-81EB-E26D0106D0AE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1CDBA1-2644-4AEA-8677-6279C9144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C19CC2-BE2A-47DE-B911-D5508E6F0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BE8BF-726A-43B3-B0BA-009C1EAED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76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F09496-F092-4153-96F5-C606696B6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C32D553-A531-4F1A-AECE-FBD629CE2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66C72CF-1A1D-49DE-A28B-B081E5420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C90C64B-D643-46EB-9C95-BFBCECE83A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E83E539-E134-4C2D-A4F1-26BFC4BD9F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064E34F-8D05-4BE3-AE1D-E178521C2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8E7-29B0-4330-81EB-E26D0106D0AE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3CB2E2A-EE93-41EB-A5FB-1F788BDE4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0C4F9D4-5DE0-487D-9063-56CF7B7A3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BE8BF-726A-43B3-B0BA-009C1EAED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40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095042-D1F4-405B-B12C-07829E409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FCA21C8-B4FC-4AEB-8664-882735AE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8E7-29B0-4330-81EB-E26D0106D0AE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48EE8E2-042B-4031-87C8-45494C355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C01C1B3-442C-42B1-BCE3-0C9C92AC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BE8BF-726A-43B3-B0BA-009C1EAED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61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94204C-F700-4894-9424-15C8AF248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8E7-29B0-4330-81EB-E26D0106D0AE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5FAEDC0-ACBD-45D6-A158-9A1C572CE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8753AD-C30D-441B-967A-57780C9FA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BE8BF-726A-43B3-B0BA-009C1EAED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23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20E509-A24B-4EF5-BD58-E37BC4FB5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0A6D7-FC8B-453B-9984-6C61869E1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C581492-9E36-44B3-B770-EC693CEE6E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A9B77D-4D5F-4AAA-9A53-DE1A970F7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8E7-29B0-4330-81EB-E26D0106D0AE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A15CA8-82BC-48D8-A229-0FFAC8FF8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A38428-77C2-47E8-8102-28EEBDE14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BE8BF-726A-43B3-B0BA-009C1EAED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90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F1B74C-1986-4859-90A2-4629CB106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F01E59B-E9B0-47E7-AD75-A76EFA55F2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F6EB522-F518-49A2-80CF-5CED7146C0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516062-C37C-487D-9619-110578EC0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8E7-29B0-4330-81EB-E26D0106D0AE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F9DEF93-2BCB-42E6-860F-5B60893BA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BF144E-C87E-4CA6-8B04-289C0B8E8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BE8BF-726A-43B3-B0BA-009C1EAED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918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F2BC3C-7AE9-4383-8C69-30D48996C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BB4AAE-9F17-444F-83B2-3A4871CE3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B81AAA-4D0E-429C-A04E-EA86B3B576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CE8E7-29B0-4330-81EB-E26D0106D0AE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CD9DAA-5B5F-4487-BD1C-9EE3D84F61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ABBF3D-AA7E-43D1-9826-0060D4D90E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BE8BF-726A-43B3-B0BA-009C1EAED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67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39627B0-81FD-405A-AF3D-B6F509D2CBB4}"/>
              </a:ext>
            </a:extLst>
          </p:cNvPr>
          <p:cNvCxnSpPr>
            <a:cxnSpLocks/>
          </p:cNvCxnSpPr>
          <p:nvPr/>
        </p:nvCxnSpPr>
        <p:spPr>
          <a:xfrm>
            <a:off x="865239" y="1671484"/>
            <a:ext cx="1020588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87F0E418-0C62-49A3-8009-92A6F715C5C4}"/>
              </a:ext>
            </a:extLst>
          </p:cNvPr>
          <p:cNvCxnSpPr>
            <a:cxnSpLocks/>
          </p:cNvCxnSpPr>
          <p:nvPr/>
        </p:nvCxnSpPr>
        <p:spPr>
          <a:xfrm>
            <a:off x="865239" y="2812026"/>
            <a:ext cx="1020588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E365858B-653E-4C7B-BE7B-67A6B232C8DD}"/>
              </a:ext>
            </a:extLst>
          </p:cNvPr>
          <p:cNvCxnSpPr>
            <a:cxnSpLocks/>
          </p:cNvCxnSpPr>
          <p:nvPr/>
        </p:nvCxnSpPr>
        <p:spPr>
          <a:xfrm>
            <a:off x="865239" y="3952568"/>
            <a:ext cx="1020588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B8486933-E76A-444D-A035-A5FAB9FE266E}"/>
              </a:ext>
            </a:extLst>
          </p:cNvPr>
          <p:cNvCxnSpPr>
            <a:cxnSpLocks/>
          </p:cNvCxnSpPr>
          <p:nvPr/>
        </p:nvCxnSpPr>
        <p:spPr>
          <a:xfrm>
            <a:off x="865239" y="5093110"/>
            <a:ext cx="1020588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CC19A218-A32B-4394-82D2-1EDE853B2D7F}"/>
              </a:ext>
            </a:extLst>
          </p:cNvPr>
          <p:cNvCxnSpPr>
            <a:cxnSpLocks/>
          </p:cNvCxnSpPr>
          <p:nvPr/>
        </p:nvCxnSpPr>
        <p:spPr>
          <a:xfrm>
            <a:off x="865239" y="6233652"/>
            <a:ext cx="1020588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FB189AC-8B53-4834-A312-FC881AC50399}"/>
              </a:ext>
            </a:extLst>
          </p:cNvPr>
          <p:cNvSpPr/>
          <p:nvPr/>
        </p:nvSpPr>
        <p:spPr>
          <a:xfrm>
            <a:off x="412956" y="1071718"/>
            <a:ext cx="452283" cy="59976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1</a:t>
            </a:r>
            <a:endParaRPr kumimoji="1" lang="ja-JP" altLang="en-US" b="1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CBEE5F3-294E-4DA9-94F4-58456F0B8B24}"/>
              </a:ext>
            </a:extLst>
          </p:cNvPr>
          <p:cNvSpPr/>
          <p:nvPr/>
        </p:nvSpPr>
        <p:spPr>
          <a:xfrm>
            <a:off x="412956" y="2212265"/>
            <a:ext cx="452283" cy="59976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2</a:t>
            </a:r>
            <a:endParaRPr kumimoji="1" lang="ja-JP" altLang="en-US" b="1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2AB035C-D31F-4D83-BBBF-2672ECFF456F}"/>
              </a:ext>
            </a:extLst>
          </p:cNvPr>
          <p:cNvSpPr/>
          <p:nvPr/>
        </p:nvSpPr>
        <p:spPr>
          <a:xfrm>
            <a:off x="412956" y="3355260"/>
            <a:ext cx="452283" cy="59976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3</a:t>
            </a:r>
            <a:endParaRPr kumimoji="1" lang="ja-JP" altLang="en-US" b="1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15F005D-0B18-434D-A932-A93137CA8417}"/>
              </a:ext>
            </a:extLst>
          </p:cNvPr>
          <p:cNvSpPr/>
          <p:nvPr/>
        </p:nvSpPr>
        <p:spPr>
          <a:xfrm>
            <a:off x="412955" y="4500712"/>
            <a:ext cx="452283" cy="59976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4</a:t>
            </a:r>
            <a:endParaRPr kumimoji="1" lang="ja-JP" altLang="en-US" b="1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49922D8-9DE5-467A-BADC-0EFE0F6FEA91}"/>
              </a:ext>
            </a:extLst>
          </p:cNvPr>
          <p:cNvSpPr/>
          <p:nvPr/>
        </p:nvSpPr>
        <p:spPr>
          <a:xfrm>
            <a:off x="412956" y="5633886"/>
            <a:ext cx="452283" cy="599766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5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734495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HINO Yoshihiro</dc:creator>
  <cp:lastModifiedBy>HINO Yoshihiro</cp:lastModifiedBy>
  <cp:revision>3</cp:revision>
  <dcterms:created xsi:type="dcterms:W3CDTF">2021-11-12T01:49:35Z</dcterms:created>
  <dcterms:modified xsi:type="dcterms:W3CDTF">2022-02-26T16:43:50Z</dcterms:modified>
</cp:coreProperties>
</file>