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9C04F-D95A-4559-8E02-6C995F44D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83D9F4-03D4-4035-BE22-F3A6CBEDE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AF93DA-52FF-4948-BF5D-19150ADB2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FD7343-BE2C-492F-8411-D6BBE38D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AEDEAE-3EB6-4456-96EB-CAD0FB516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58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FC6459-3709-4592-B410-BC7A6D1A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936074-2789-4CEE-B8D2-5F075FFC2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E7AC35-78D4-491C-8D53-4C612051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423831-05BE-4DFE-BA88-A9AB94F53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5CB9D-C9D7-47B3-A2A3-DCE94C9A7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95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BD4836-71E6-459F-924E-3CA75A11E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1B66F60-0498-45DE-BCB2-1554B10FE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C050C7-A380-4829-AC6D-86E20C98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C62083-976A-4DF7-B551-6F60A0F8F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54F87A-D38F-4288-B719-F809963DE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30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1E1443-EB9C-4CC4-9E96-44C528F9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4C13F4-93A0-422A-BD3E-FD5AB955D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9E3DC0-A499-430B-A779-7A5536BD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2CF52-9F58-4E34-AFB5-D23FF8550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C8C049-E219-4EC1-BFBF-370853C6E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6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6F905-60B2-477A-9E7C-748AF2BC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47591-DF3A-4803-99C2-E0D01A487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8D487C-6FFE-46A4-888B-9A95B9523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CC38FC-35A4-494A-A804-628FA9E9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26FD70-540B-4CCE-8D33-BB5D87CE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3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E1D89-47C6-401D-8949-B509DDEBF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837C3F-2EE9-4A4F-B8A7-74A1DECB3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CBA0D5-0359-4587-8FF8-C274266E8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A64953-C91D-4671-8FEE-A5861F239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D7EDBC-8937-41A0-95A1-70C9BAB3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27B81E-D06B-4FFE-97F3-DB84BCA72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6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5235B-623C-4369-8195-3E684D34D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F34B04-1486-48B6-9D3D-1D79BA95B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FA6BF1-CD30-45AE-8243-5C8884409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27FA8E-B475-4EA1-BB79-0076AF1B7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4F43B1-6EB5-46C7-BD9D-7CD5A02AC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C61F79-5A7F-4EF1-A50D-77A5F8E37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244E62-EB21-4B97-A9D7-BE371F0FF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F3F6CA-6AFB-406F-BA98-B8DECE04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76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FE53A2-A43C-4576-93DB-989AF786D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439BBA-CA7F-4FCC-8A80-C0FF9B93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2D079B-C9E1-475F-94D8-BD17BA34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D454C1-63B1-46ED-B8CB-268C635B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2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C01288D-50A9-4A39-9F9B-C01FEAE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6642C3-2097-4A83-9E05-B450B4D5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221DDA-DBC1-4C5A-A000-4AA0E027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23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7542F9-713B-48A5-A12C-82055C343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F47A8D-DED7-43EA-B500-761C2DBF9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888B10-0AE6-4993-8B7A-32AA12F2E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4BF1FC-6360-4DFD-851B-F1CE15F44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D8E0F0-B9B7-4CB8-8925-4A30C9A8C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A81638-BFB2-4628-AE6A-64CF2578B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41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25AF3-043E-4073-823C-A335F8D51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D9CD22-A4DE-4203-B0D1-40464D376B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5F851C-FBB5-4339-9D6D-FAECA9CBA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4ABA9C-E7AA-4C73-AB6F-D69337BB4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DF1B15-D287-4A2D-8077-2CAD48D58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2C650A-DE69-4909-B652-CC82873C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96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CFD1A6-8191-4CB5-B95A-B8CE5D56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ACA699-4AC2-40A6-9AEF-C20189EAC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C64D8A-65DF-449A-AD26-2E50DF7E2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8425-A783-498E-873A-B11A2357181C}" type="datetimeFigureOut">
              <a:rPr kumimoji="1" lang="ja-JP" altLang="en-US" smtClean="0"/>
              <a:t>2022/2/27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5F8285-7E8C-4240-9931-755738F1A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5B5C78-E6B5-4C1B-8243-5319B35C8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BD6E8-6725-427E-AC19-5B4474C46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90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1158D67-7E87-486F-90F5-D71C0BE65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13" y="1799997"/>
            <a:ext cx="11460174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6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1</cp:revision>
  <dcterms:created xsi:type="dcterms:W3CDTF">2022-02-26T16:12:02Z</dcterms:created>
  <dcterms:modified xsi:type="dcterms:W3CDTF">2022-02-26T16:53:06Z</dcterms:modified>
</cp:coreProperties>
</file>