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707E4-A988-4F35-88EA-7556F9CFC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E9C38E-E0BE-4E0F-91E6-722ABF950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473C6B-BF48-41E7-85A3-316DB283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69663B-E0C4-41C1-9ECE-075E22DD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0FC3BB-A916-47AF-89C7-B92510DC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85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BEE1B4-9673-4A41-AEF2-F1240DD5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6AC4C1-42DC-428C-BE74-4179715DE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353A8B-5948-4852-B7A5-61FC4ED1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089D9-3FB1-414C-99A2-1681910D4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EEF28D-4B63-408D-974A-81BD30AA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85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D7992A-09E2-4348-A165-F3D52AB26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84D2FC-3EE2-44FB-ABD8-CF6056330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43A1A4-4639-43A5-B411-8BCDFBF8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A47002-D9C1-44AC-B8F9-55F30C74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515986-2125-4609-9AF4-A1581784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99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D438D5-120E-4B12-B6C7-1348F4851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1220E1-1DAA-4DEC-A382-2EDD2941C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FE8A4-BE09-4DCB-BEE7-F8F6D936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75BB9B-AF53-4B74-9DD7-EB0099DE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81CAFA-76BD-405A-9771-194A79BA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9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7A9B26-1734-4B9C-B13C-B969EBBFB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1285E1-CA59-4CC2-BE5B-A007C4B9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47B0EE-4698-4C23-A115-36525F48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FFF624-4C70-480E-9093-6C16D05D4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2BAB0C-AF6A-4BC6-A9BF-FB3FA128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6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5E371E-4218-422C-A697-FDDDDC322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D6991A-46A8-4268-B2FB-9929B2D9B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7B0C5A-9A70-48C3-950B-E19F71B31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19B15E-C2A3-4B45-9019-06720A166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ABBC85-D064-46BB-BE8B-C69105291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0574D2-7C58-40EB-90CE-6187C99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66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4E54C3-2EC1-41B4-B43F-1FD9E365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7B1520-2C9B-4253-9173-9B8AEE8B9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E46BDD-EBD8-4847-BB57-77FA95AED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5FB5DE-542A-43FF-B1C6-6B6A94BE0B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AD6925-E4A7-4A60-A548-BD9F6B6BC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FDAAA18-CCE2-4BCC-BAC4-803033DE5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342415-934F-4C28-9D59-16F77E77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73020C-4C74-4403-9B10-858B2783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80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D880BC-BF82-4C66-A117-585456B4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1CB029-869E-445E-B12A-570D4CC74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4C23FB-B976-497E-8D7D-BE95F232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EDD7A9-03F1-40CB-B239-F8833864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09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FCCC78-D529-40B9-94B7-AB2FAFFF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3B8F19-0BB5-492B-992E-D3B59A26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412BC5-43C3-4761-A942-30487F0F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9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08C4A-79F5-4F85-85AE-908BEA7E2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4BD659-2637-40ED-B63F-E857318B6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0D0676-F507-4149-8B6C-893DE9E82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DAF691-2A6E-463E-8D54-0279005DC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7CADAF-7516-40E8-AB2B-2E03990A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6EDDE9-9E81-4656-8772-4BD5A73E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31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806E-08CA-42E9-AE3D-24278035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B2100C1-D91D-454F-A80D-6CEB525E1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DFFE2E-A266-464F-B6B6-C7D4867E5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E9CE94-13A2-48C7-9F0E-D1BFB5DA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FA93C5-C6C3-4FF5-BE32-DAF3948F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CBD332-E433-4C6A-ACA5-39878747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01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36015CF-86BB-40B2-8AE3-D9DE1FCF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96F989-677D-4436-B61D-2D4D65A27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6B07C2-FB32-4FA1-8928-725331105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B7A6-734B-4ECC-ACC9-5C24AA433325}" type="datetimeFigureOut">
              <a:rPr kumimoji="1" lang="ja-JP" altLang="en-US" smtClean="0"/>
              <a:t>2022/2/26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83B878-08EE-4EF7-A575-92E8B7576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05FE2A-37A9-481A-8D69-6FD122892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FA21C-0A85-4913-88F4-F482BE0036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61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36B1F36-C057-4167-82F3-F85C8E22BEB6}"/>
              </a:ext>
            </a:extLst>
          </p:cNvPr>
          <p:cNvCxnSpPr/>
          <p:nvPr/>
        </p:nvCxnSpPr>
        <p:spPr>
          <a:xfrm>
            <a:off x="418935" y="2067115"/>
            <a:ext cx="199658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B2EBDE3-6CCC-45ED-B32F-0233C121CA0A}"/>
              </a:ext>
            </a:extLst>
          </p:cNvPr>
          <p:cNvCxnSpPr>
            <a:cxnSpLocks/>
          </p:cNvCxnSpPr>
          <p:nvPr/>
        </p:nvCxnSpPr>
        <p:spPr>
          <a:xfrm flipV="1">
            <a:off x="3367237" y="1329512"/>
            <a:ext cx="1148779" cy="1475206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89BFD18-91DF-489B-87A7-D657683E302C}"/>
              </a:ext>
            </a:extLst>
          </p:cNvPr>
          <p:cNvCxnSpPr>
            <a:cxnSpLocks/>
          </p:cNvCxnSpPr>
          <p:nvPr/>
        </p:nvCxnSpPr>
        <p:spPr>
          <a:xfrm>
            <a:off x="9855123" y="1329512"/>
            <a:ext cx="1276297" cy="1404357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DD5B430-E641-408B-8D94-43B6BF1F7ACF}"/>
              </a:ext>
            </a:extLst>
          </p:cNvPr>
          <p:cNvCxnSpPr>
            <a:cxnSpLocks/>
          </p:cNvCxnSpPr>
          <p:nvPr/>
        </p:nvCxnSpPr>
        <p:spPr>
          <a:xfrm>
            <a:off x="6306499" y="1590910"/>
            <a:ext cx="991042" cy="952409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0C11FE3-0AE3-4769-8D6B-2CFC6182267F}"/>
              </a:ext>
            </a:extLst>
          </p:cNvPr>
          <p:cNvCxnSpPr>
            <a:cxnSpLocks/>
          </p:cNvCxnSpPr>
          <p:nvPr/>
        </p:nvCxnSpPr>
        <p:spPr>
          <a:xfrm flipH="1">
            <a:off x="7220844" y="1660849"/>
            <a:ext cx="1036752" cy="878946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図 17">
            <a:extLst>
              <a:ext uri="{FF2B5EF4-FFF2-40B4-BE49-F238E27FC236}">
                <a16:creationId xmlns:a16="http://schemas.microsoft.com/office/drawing/2014/main" id="{B074FCC0-5718-4808-9828-CF30FA2D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995" y="3600890"/>
            <a:ext cx="6154009" cy="2810267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220FC83-C870-42CB-A261-5CE77258636F}"/>
              </a:ext>
            </a:extLst>
          </p:cNvPr>
          <p:cNvSpPr/>
          <p:nvPr/>
        </p:nvSpPr>
        <p:spPr>
          <a:xfrm>
            <a:off x="4236098" y="4198776"/>
            <a:ext cx="681135" cy="3918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51D555F-4C10-4A3C-824E-AA3D146DEDCC}"/>
              </a:ext>
            </a:extLst>
          </p:cNvPr>
          <p:cNvSpPr/>
          <p:nvPr/>
        </p:nvSpPr>
        <p:spPr>
          <a:xfrm>
            <a:off x="7274769" y="4155233"/>
            <a:ext cx="681135" cy="3918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70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2022-02-26T07:01:32Z</dcterms:created>
  <dcterms:modified xsi:type="dcterms:W3CDTF">2022-02-26T07:01:33Z</dcterms:modified>
</cp:coreProperties>
</file>